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60" r:id="rId3"/>
    <p:sldId id="256" r:id="rId4"/>
    <p:sldId id="258" r:id="rId5"/>
    <p:sldId id="264" r:id="rId6"/>
    <p:sldId id="263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A0CF824-7A7B-45E8-86B6-F48ECD77215E}" v="23" dt="2023-10-25T17:02:57.77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5" d="100"/>
          <a:sy n="85" d="100"/>
        </p:scale>
        <p:origin x="34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Relationship Id="rId14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ang, Ningxin" userId="5918a3b4-6e1b-478f-b1f3-3d2f23dd4d48" providerId="ADAL" clId="{AA0CF824-7A7B-45E8-86B6-F48ECD77215E}"/>
    <pc:docChg chg="undo custSel addSld delSld modSld sldOrd">
      <pc:chgData name="Yang, Ningxin" userId="5918a3b4-6e1b-478f-b1f3-3d2f23dd4d48" providerId="ADAL" clId="{AA0CF824-7A7B-45E8-86B6-F48ECD77215E}" dt="2023-10-26T12:40:04.431" v="968" actId="1076"/>
      <pc:docMkLst>
        <pc:docMk/>
      </pc:docMkLst>
      <pc:sldChg chg="addSp delSp modSp new mod">
        <pc:chgData name="Yang, Ningxin" userId="5918a3b4-6e1b-478f-b1f3-3d2f23dd4d48" providerId="ADAL" clId="{AA0CF824-7A7B-45E8-86B6-F48ECD77215E}" dt="2023-10-24T14:48:38.155" v="660" actId="20577"/>
        <pc:sldMkLst>
          <pc:docMk/>
          <pc:sldMk cId="3644960664" sldId="256"/>
        </pc:sldMkLst>
        <pc:spChg chg="del">
          <ac:chgData name="Yang, Ningxin" userId="5918a3b4-6e1b-478f-b1f3-3d2f23dd4d48" providerId="ADAL" clId="{AA0CF824-7A7B-45E8-86B6-F48ECD77215E}" dt="2023-10-18T09:32:55.317" v="2" actId="478"/>
          <ac:spMkLst>
            <pc:docMk/>
            <pc:sldMk cId="3644960664" sldId="256"/>
            <ac:spMk id="2" creationId="{41BA5059-2E67-F9C8-6D91-E3AC87D3958C}"/>
          </ac:spMkLst>
        </pc:spChg>
        <pc:spChg chg="del">
          <ac:chgData name="Yang, Ningxin" userId="5918a3b4-6e1b-478f-b1f3-3d2f23dd4d48" providerId="ADAL" clId="{AA0CF824-7A7B-45E8-86B6-F48ECD77215E}" dt="2023-10-18T09:32:52.934" v="1" actId="478"/>
          <ac:spMkLst>
            <pc:docMk/>
            <pc:sldMk cId="3644960664" sldId="256"/>
            <ac:spMk id="3" creationId="{20919E67-8948-C7FE-16D7-4AC5C7543125}"/>
          </ac:spMkLst>
        </pc:spChg>
        <pc:spChg chg="add del mod">
          <ac:chgData name="Yang, Ningxin" userId="5918a3b4-6e1b-478f-b1f3-3d2f23dd4d48" providerId="ADAL" clId="{AA0CF824-7A7B-45E8-86B6-F48ECD77215E}" dt="2023-10-18T09:36:51.799" v="48" actId="478"/>
          <ac:spMkLst>
            <pc:docMk/>
            <pc:sldMk cId="3644960664" sldId="256"/>
            <ac:spMk id="4" creationId="{88CFDF2C-0DE9-FE6B-3E44-9E8B89BD2842}"/>
          </ac:spMkLst>
        </pc:spChg>
        <pc:spChg chg="add del mod">
          <ac:chgData name="Yang, Ningxin" userId="5918a3b4-6e1b-478f-b1f3-3d2f23dd4d48" providerId="ADAL" clId="{AA0CF824-7A7B-45E8-86B6-F48ECD77215E}" dt="2023-10-18T09:36:50.877" v="47" actId="478"/>
          <ac:spMkLst>
            <pc:docMk/>
            <pc:sldMk cId="3644960664" sldId="256"/>
            <ac:spMk id="5" creationId="{22A73F88-1EBB-A6F6-EAF5-1905594BBE40}"/>
          </ac:spMkLst>
        </pc:spChg>
        <pc:spChg chg="add mod">
          <ac:chgData name="Yang, Ningxin" userId="5918a3b4-6e1b-478f-b1f3-3d2f23dd4d48" providerId="ADAL" clId="{AA0CF824-7A7B-45E8-86B6-F48ECD77215E}" dt="2023-10-18T12:22:59.593" v="340" actId="571"/>
          <ac:spMkLst>
            <pc:docMk/>
            <pc:sldMk cId="3644960664" sldId="256"/>
            <ac:spMk id="6" creationId="{87EA4F57-3643-4FDB-B7B2-D8312B9062AD}"/>
          </ac:spMkLst>
        </pc:spChg>
        <pc:spChg chg="add mod">
          <ac:chgData name="Yang, Ningxin" userId="5918a3b4-6e1b-478f-b1f3-3d2f23dd4d48" providerId="ADAL" clId="{AA0CF824-7A7B-45E8-86B6-F48ECD77215E}" dt="2023-10-18T12:22:59.593" v="340" actId="571"/>
          <ac:spMkLst>
            <pc:docMk/>
            <pc:sldMk cId="3644960664" sldId="256"/>
            <ac:spMk id="7" creationId="{C1799663-AB08-C6EA-C7DC-180F1CBD2E40}"/>
          </ac:spMkLst>
        </pc:spChg>
        <pc:spChg chg="add mod">
          <ac:chgData name="Yang, Ningxin" userId="5918a3b4-6e1b-478f-b1f3-3d2f23dd4d48" providerId="ADAL" clId="{AA0CF824-7A7B-45E8-86B6-F48ECD77215E}" dt="2023-10-18T12:22:59.593" v="340" actId="571"/>
          <ac:spMkLst>
            <pc:docMk/>
            <pc:sldMk cId="3644960664" sldId="256"/>
            <ac:spMk id="8" creationId="{C57E5C3D-8B7C-32CF-F9C6-18FFA66C04A4}"/>
          </ac:spMkLst>
        </pc:spChg>
        <pc:spChg chg="add mod">
          <ac:chgData name="Yang, Ningxin" userId="5918a3b4-6e1b-478f-b1f3-3d2f23dd4d48" providerId="ADAL" clId="{AA0CF824-7A7B-45E8-86B6-F48ECD77215E}" dt="2023-10-18T12:22:59.593" v="340" actId="571"/>
          <ac:spMkLst>
            <pc:docMk/>
            <pc:sldMk cId="3644960664" sldId="256"/>
            <ac:spMk id="12" creationId="{0A5C0357-AC15-D271-F1C6-60E7F1F3DF76}"/>
          </ac:spMkLst>
        </pc:spChg>
        <pc:spChg chg="add mod">
          <ac:chgData name="Yang, Ningxin" userId="5918a3b4-6e1b-478f-b1f3-3d2f23dd4d48" providerId="ADAL" clId="{AA0CF824-7A7B-45E8-86B6-F48ECD77215E}" dt="2023-10-18T12:22:59.593" v="340" actId="571"/>
          <ac:spMkLst>
            <pc:docMk/>
            <pc:sldMk cId="3644960664" sldId="256"/>
            <ac:spMk id="13" creationId="{D592226C-529D-4BF7-5726-063DB1C96DB3}"/>
          </ac:spMkLst>
        </pc:spChg>
        <pc:spChg chg="add mod">
          <ac:chgData name="Yang, Ningxin" userId="5918a3b4-6e1b-478f-b1f3-3d2f23dd4d48" providerId="ADAL" clId="{AA0CF824-7A7B-45E8-86B6-F48ECD77215E}" dt="2023-10-18T12:22:59.593" v="340" actId="571"/>
          <ac:spMkLst>
            <pc:docMk/>
            <pc:sldMk cId="3644960664" sldId="256"/>
            <ac:spMk id="14" creationId="{3270E2AC-7805-5D30-748F-BA616BAF5341}"/>
          </ac:spMkLst>
        </pc:spChg>
        <pc:spChg chg="add mod">
          <ac:chgData name="Yang, Ningxin" userId="5918a3b4-6e1b-478f-b1f3-3d2f23dd4d48" providerId="ADAL" clId="{AA0CF824-7A7B-45E8-86B6-F48ECD77215E}" dt="2023-10-18T13:54:19.769" v="431" actId="14100"/>
          <ac:spMkLst>
            <pc:docMk/>
            <pc:sldMk cId="3644960664" sldId="256"/>
            <ac:spMk id="16" creationId="{AC19AB55-AEBB-B031-0CC5-E5577D71E243}"/>
          </ac:spMkLst>
        </pc:spChg>
        <pc:spChg chg="add mod">
          <ac:chgData name="Yang, Ningxin" userId="5918a3b4-6e1b-478f-b1f3-3d2f23dd4d48" providerId="ADAL" clId="{AA0CF824-7A7B-45E8-86B6-F48ECD77215E}" dt="2023-10-18T12:22:59.593" v="340" actId="571"/>
          <ac:spMkLst>
            <pc:docMk/>
            <pc:sldMk cId="3644960664" sldId="256"/>
            <ac:spMk id="20" creationId="{811FD555-804C-19D8-A5F3-243406583C13}"/>
          </ac:spMkLst>
        </pc:spChg>
        <pc:spChg chg="add mod">
          <ac:chgData name="Yang, Ningxin" userId="5918a3b4-6e1b-478f-b1f3-3d2f23dd4d48" providerId="ADAL" clId="{AA0CF824-7A7B-45E8-86B6-F48ECD77215E}" dt="2023-10-18T12:22:59.593" v="340" actId="571"/>
          <ac:spMkLst>
            <pc:docMk/>
            <pc:sldMk cId="3644960664" sldId="256"/>
            <ac:spMk id="24" creationId="{6A505BA1-62C3-92F5-286A-B49249B5C0E0}"/>
          </ac:spMkLst>
        </pc:spChg>
        <pc:spChg chg="add mod">
          <ac:chgData name="Yang, Ningxin" userId="5918a3b4-6e1b-478f-b1f3-3d2f23dd4d48" providerId="ADAL" clId="{AA0CF824-7A7B-45E8-86B6-F48ECD77215E}" dt="2023-10-24T14:48:24.924" v="657" actId="20577"/>
          <ac:spMkLst>
            <pc:docMk/>
            <pc:sldMk cId="3644960664" sldId="256"/>
            <ac:spMk id="25" creationId="{F81314A2-9D88-B0F4-BF4F-7E4DB96A36EA}"/>
          </ac:spMkLst>
        </pc:spChg>
        <pc:spChg chg="add mod">
          <ac:chgData name="Yang, Ningxin" userId="5918a3b4-6e1b-478f-b1f3-3d2f23dd4d48" providerId="ADAL" clId="{AA0CF824-7A7B-45E8-86B6-F48ECD77215E}" dt="2023-10-24T14:48:27.237" v="658" actId="20577"/>
          <ac:spMkLst>
            <pc:docMk/>
            <pc:sldMk cId="3644960664" sldId="256"/>
            <ac:spMk id="26" creationId="{6E497B3D-BD1C-83EB-1024-7DF85891C244}"/>
          </ac:spMkLst>
        </pc:spChg>
        <pc:spChg chg="add mod">
          <ac:chgData name="Yang, Ningxin" userId="5918a3b4-6e1b-478f-b1f3-3d2f23dd4d48" providerId="ADAL" clId="{AA0CF824-7A7B-45E8-86B6-F48ECD77215E}" dt="2023-10-18T12:22:59.593" v="340" actId="571"/>
          <ac:spMkLst>
            <pc:docMk/>
            <pc:sldMk cId="3644960664" sldId="256"/>
            <ac:spMk id="34" creationId="{581DFC7D-9CED-C916-B5D5-A81BB4D8C01E}"/>
          </ac:spMkLst>
        </pc:spChg>
        <pc:spChg chg="add mod">
          <ac:chgData name="Yang, Ningxin" userId="5918a3b4-6e1b-478f-b1f3-3d2f23dd4d48" providerId="ADAL" clId="{AA0CF824-7A7B-45E8-86B6-F48ECD77215E}" dt="2023-10-18T12:22:59.593" v="340" actId="571"/>
          <ac:spMkLst>
            <pc:docMk/>
            <pc:sldMk cId="3644960664" sldId="256"/>
            <ac:spMk id="35" creationId="{53B382D5-9968-87E8-4252-87C9191CFAAD}"/>
          </ac:spMkLst>
        </pc:spChg>
        <pc:spChg chg="add del mod">
          <ac:chgData name="Yang, Ningxin" userId="5918a3b4-6e1b-478f-b1f3-3d2f23dd4d48" providerId="ADAL" clId="{AA0CF824-7A7B-45E8-86B6-F48ECD77215E}" dt="2023-10-18T09:48:00.975" v="248" actId="478"/>
          <ac:spMkLst>
            <pc:docMk/>
            <pc:sldMk cId="3644960664" sldId="256"/>
            <ac:spMk id="44" creationId="{27D0F072-87B1-6B5D-B690-102090146644}"/>
          </ac:spMkLst>
        </pc:spChg>
        <pc:spChg chg="add mod">
          <ac:chgData name="Yang, Ningxin" userId="5918a3b4-6e1b-478f-b1f3-3d2f23dd4d48" providerId="ADAL" clId="{AA0CF824-7A7B-45E8-86B6-F48ECD77215E}" dt="2023-10-18T12:22:59.593" v="340" actId="571"/>
          <ac:spMkLst>
            <pc:docMk/>
            <pc:sldMk cId="3644960664" sldId="256"/>
            <ac:spMk id="47" creationId="{A89FBB38-CF87-D2E3-D84C-08F6C520047A}"/>
          </ac:spMkLst>
        </pc:spChg>
        <pc:spChg chg="add mod">
          <ac:chgData name="Yang, Ningxin" userId="5918a3b4-6e1b-478f-b1f3-3d2f23dd4d48" providerId="ADAL" clId="{AA0CF824-7A7B-45E8-86B6-F48ECD77215E}" dt="2023-10-18T12:22:59.593" v="340" actId="571"/>
          <ac:spMkLst>
            <pc:docMk/>
            <pc:sldMk cId="3644960664" sldId="256"/>
            <ac:spMk id="54" creationId="{FD0E4894-CD16-FCFF-2712-25DEDD7B73E7}"/>
          </ac:spMkLst>
        </pc:spChg>
        <pc:spChg chg="add mod">
          <ac:chgData name="Yang, Ningxin" userId="5918a3b4-6e1b-478f-b1f3-3d2f23dd4d48" providerId="ADAL" clId="{AA0CF824-7A7B-45E8-86B6-F48ECD77215E}" dt="2023-10-18T12:22:59.593" v="340" actId="571"/>
          <ac:spMkLst>
            <pc:docMk/>
            <pc:sldMk cId="3644960664" sldId="256"/>
            <ac:spMk id="55" creationId="{0F9F2F98-268C-1AA1-FF31-0E5DEF13F16A}"/>
          </ac:spMkLst>
        </pc:spChg>
        <pc:spChg chg="add mod">
          <ac:chgData name="Yang, Ningxin" userId="5918a3b4-6e1b-478f-b1f3-3d2f23dd4d48" providerId="ADAL" clId="{AA0CF824-7A7B-45E8-86B6-F48ECD77215E}" dt="2023-10-24T14:48:38.155" v="660" actId="20577"/>
          <ac:spMkLst>
            <pc:docMk/>
            <pc:sldMk cId="3644960664" sldId="256"/>
            <ac:spMk id="57" creationId="{79ABED29-05BC-34E1-64A0-52CF3D15C49E}"/>
          </ac:spMkLst>
        </pc:spChg>
        <pc:spChg chg="add mod">
          <ac:chgData name="Yang, Ningxin" userId="5918a3b4-6e1b-478f-b1f3-3d2f23dd4d48" providerId="ADAL" clId="{AA0CF824-7A7B-45E8-86B6-F48ECD77215E}" dt="2023-10-24T14:48:36.437" v="659" actId="20577"/>
          <ac:spMkLst>
            <pc:docMk/>
            <pc:sldMk cId="3644960664" sldId="256"/>
            <ac:spMk id="58" creationId="{B91B10D6-EF2F-09FF-E3CD-A008B604DD78}"/>
          </ac:spMkLst>
        </pc:spChg>
        <pc:grpChg chg="add mod">
          <ac:chgData name="Yang, Ningxin" userId="5918a3b4-6e1b-478f-b1f3-3d2f23dd4d48" providerId="ADAL" clId="{AA0CF824-7A7B-45E8-86B6-F48ECD77215E}" dt="2023-10-18T14:38:57.787" v="440" actId="1076"/>
          <ac:grpSpMkLst>
            <pc:docMk/>
            <pc:sldMk cId="3644960664" sldId="256"/>
            <ac:grpSpMk id="56" creationId="{71F30FA0-5A6E-2DD4-0F47-155749E760A0}"/>
          </ac:grpSpMkLst>
        </pc:grpChg>
        <pc:cxnChg chg="add mod">
          <ac:chgData name="Yang, Ningxin" userId="5918a3b4-6e1b-478f-b1f3-3d2f23dd4d48" providerId="ADAL" clId="{AA0CF824-7A7B-45E8-86B6-F48ECD77215E}" dt="2023-10-18T12:22:59.593" v="340" actId="571"/>
          <ac:cxnSpMkLst>
            <pc:docMk/>
            <pc:sldMk cId="3644960664" sldId="256"/>
            <ac:cxnSpMk id="10" creationId="{C2DAABF5-18D0-5FF7-8CEA-BF8B4E299A8B}"/>
          </ac:cxnSpMkLst>
        </pc:cxnChg>
        <pc:cxnChg chg="add del mod">
          <ac:chgData name="Yang, Ningxin" userId="5918a3b4-6e1b-478f-b1f3-3d2f23dd4d48" providerId="ADAL" clId="{AA0CF824-7A7B-45E8-86B6-F48ECD77215E}" dt="2023-10-18T09:43:00.388" v="156" actId="478"/>
          <ac:cxnSpMkLst>
            <pc:docMk/>
            <pc:sldMk cId="3644960664" sldId="256"/>
            <ac:cxnSpMk id="11" creationId="{B3458135-0F4D-39E3-CBBB-C292D4E9CE73}"/>
          </ac:cxnSpMkLst>
        </pc:cxnChg>
        <pc:cxnChg chg="add mod">
          <ac:chgData name="Yang, Ningxin" userId="5918a3b4-6e1b-478f-b1f3-3d2f23dd4d48" providerId="ADAL" clId="{AA0CF824-7A7B-45E8-86B6-F48ECD77215E}" dt="2023-10-18T13:54:19.769" v="431" actId="14100"/>
          <ac:cxnSpMkLst>
            <pc:docMk/>
            <pc:sldMk cId="3644960664" sldId="256"/>
            <ac:cxnSpMk id="21" creationId="{B7224848-2666-5F23-70DB-FB9BFAF1FBDE}"/>
          </ac:cxnSpMkLst>
        </pc:cxnChg>
        <pc:cxnChg chg="add mod">
          <ac:chgData name="Yang, Ningxin" userId="5918a3b4-6e1b-478f-b1f3-3d2f23dd4d48" providerId="ADAL" clId="{AA0CF824-7A7B-45E8-86B6-F48ECD77215E}" dt="2023-10-18T12:22:59.593" v="340" actId="571"/>
          <ac:cxnSpMkLst>
            <pc:docMk/>
            <pc:sldMk cId="3644960664" sldId="256"/>
            <ac:cxnSpMk id="29" creationId="{CBCC26A3-4248-D9B1-95C6-6283EF6A26B2}"/>
          </ac:cxnSpMkLst>
        </pc:cxnChg>
        <pc:cxnChg chg="add mod">
          <ac:chgData name="Yang, Ningxin" userId="5918a3b4-6e1b-478f-b1f3-3d2f23dd4d48" providerId="ADAL" clId="{AA0CF824-7A7B-45E8-86B6-F48ECD77215E}" dt="2023-10-18T12:22:59.593" v="340" actId="571"/>
          <ac:cxnSpMkLst>
            <pc:docMk/>
            <pc:sldMk cId="3644960664" sldId="256"/>
            <ac:cxnSpMk id="43" creationId="{C33B1B37-A496-BA1E-BAC0-0679802D0698}"/>
          </ac:cxnSpMkLst>
        </pc:cxnChg>
        <pc:cxnChg chg="add mod">
          <ac:chgData name="Yang, Ningxin" userId="5918a3b4-6e1b-478f-b1f3-3d2f23dd4d48" providerId="ADAL" clId="{AA0CF824-7A7B-45E8-86B6-F48ECD77215E}" dt="2023-10-18T12:22:59.593" v="340" actId="571"/>
          <ac:cxnSpMkLst>
            <pc:docMk/>
            <pc:sldMk cId="3644960664" sldId="256"/>
            <ac:cxnSpMk id="50" creationId="{A87799A8-58C1-0D92-FC70-20D1F97BEFD1}"/>
          </ac:cxnSpMkLst>
        </pc:cxnChg>
        <pc:cxnChg chg="add mod">
          <ac:chgData name="Yang, Ningxin" userId="5918a3b4-6e1b-478f-b1f3-3d2f23dd4d48" providerId="ADAL" clId="{AA0CF824-7A7B-45E8-86B6-F48ECD77215E}" dt="2023-10-18T12:22:59.593" v="340" actId="571"/>
          <ac:cxnSpMkLst>
            <pc:docMk/>
            <pc:sldMk cId="3644960664" sldId="256"/>
            <ac:cxnSpMk id="53" creationId="{DACCA1C9-BF4C-F102-8EB3-C702FDB29416}"/>
          </ac:cxnSpMkLst>
        </pc:cxnChg>
      </pc:sldChg>
      <pc:sldChg chg="addSp delSp modSp new del mod ord">
        <pc:chgData name="Yang, Ningxin" userId="5918a3b4-6e1b-478f-b1f3-3d2f23dd4d48" providerId="ADAL" clId="{AA0CF824-7A7B-45E8-86B6-F48ECD77215E}" dt="2023-10-24T14:43:55.022" v="637" actId="47"/>
        <pc:sldMkLst>
          <pc:docMk/>
          <pc:sldMk cId="2687671043" sldId="257"/>
        </pc:sldMkLst>
        <pc:spChg chg="del">
          <ac:chgData name="Yang, Ningxin" userId="5918a3b4-6e1b-478f-b1f3-3d2f23dd4d48" providerId="ADAL" clId="{AA0CF824-7A7B-45E8-86B6-F48ECD77215E}" dt="2023-10-20T09:27:24.764" v="442" actId="478"/>
          <ac:spMkLst>
            <pc:docMk/>
            <pc:sldMk cId="2687671043" sldId="257"/>
            <ac:spMk id="2" creationId="{E09569DD-F7DE-532A-0AB0-34B570821B48}"/>
          </ac:spMkLst>
        </pc:spChg>
        <pc:spChg chg="del">
          <ac:chgData name="Yang, Ningxin" userId="5918a3b4-6e1b-478f-b1f3-3d2f23dd4d48" providerId="ADAL" clId="{AA0CF824-7A7B-45E8-86B6-F48ECD77215E}" dt="2023-10-20T09:27:25.879" v="443" actId="478"/>
          <ac:spMkLst>
            <pc:docMk/>
            <pc:sldMk cId="2687671043" sldId="257"/>
            <ac:spMk id="3" creationId="{66A16420-D411-D21D-D70E-D23A974CAECA}"/>
          </ac:spMkLst>
        </pc:spChg>
        <pc:spChg chg="add mod">
          <ac:chgData name="Yang, Ningxin" userId="5918a3b4-6e1b-478f-b1f3-3d2f23dd4d48" providerId="ADAL" clId="{AA0CF824-7A7B-45E8-86B6-F48ECD77215E}" dt="2023-10-20T09:28:00.262" v="452" actId="1076"/>
          <ac:spMkLst>
            <pc:docMk/>
            <pc:sldMk cId="2687671043" sldId="257"/>
            <ac:spMk id="4" creationId="{1DB59D96-6EFD-8B5F-E068-494545BD7FCF}"/>
          </ac:spMkLst>
        </pc:spChg>
        <pc:picChg chg="add mod">
          <ac:chgData name="Yang, Ningxin" userId="5918a3b4-6e1b-478f-b1f3-3d2f23dd4d48" providerId="ADAL" clId="{AA0CF824-7A7B-45E8-86B6-F48ECD77215E}" dt="2023-10-20T15:32:47.880" v="541" actId="1076"/>
          <ac:picMkLst>
            <pc:docMk/>
            <pc:sldMk cId="2687671043" sldId="257"/>
            <ac:picMk id="6" creationId="{86F4C9C5-1C89-42F8-82F8-0D2D412B9D59}"/>
          </ac:picMkLst>
        </pc:picChg>
        <pc:picChg chg="add mod">
          <ac:chgData name="Yang, Ningxin" userId="5918a3b4-6e1b-478f-b1f3-3d2f23dd4d48" providerId="ADAL" clId="{AA0CF824-7A7B-45E8-86B6-F48ECD77215E}" dt="2023-10-20T15:32:48.983" v="542" actId="1076"/>
          <ac:picMkLst>
            <pc:docMk/>
            <pc:sldMk cId="2687671043" sldId="257"/>
            <ac:picMk id="8" creationId="{1438FEB4-12C2-A43E-3B3E-07F3078EB2BB}"/>
          </ac:picMkLst>
        </pc:picChg>
      </pc:sldChg>
      <pc:sldChg chg="addSp delSp modSp new mod">
        <pc:chgData name="Yang, Ningxin" userId="5918a3b4-6e1b-478f-b1f3-3d2f23dd4d48" providerId="ADAL" clId="{AA0CF824-7A7B-45E8-86B6-F48ECD77215E}" dt="2023-10-25T16:30:48.095" v="915" actId="1076"/>
        <pc:sldMkLst>
          <pc:docMk/>
          <pc:sldMk cId="1130272032" sldId="258"/>
        </pc:sldMkLst>
        <pc:spChg chg="del">
          <ac:chgData name="Yang, Ningxin" userId="5918a3b4-6e1b-478f-b1f3-3d2f23dd4d48" providerId="ADAL" clId="{AA0CF824-7A7B-45E8-86B6-F48ECD77215E}" dt="2023-10-20T09:31:09.433" v="458" actId="478"/>
          <ac:spMkLst>
            <pc:docMk/>
            <pc:sldMk cId="1130272032" sldId="258"/>
            <ac:spMk id="2" creationId="{75D863EC-5F3B-0E45-39D2-D676D9BCACBE}"/>
          </ac:spMkLst>
        </pc:spChg>
        <pc:spChg chg="del">
          <ac:chgData name="Yang, Ningxin" userId="5918a3b4-6e1b-478f-b1f3-3d2f23dd4d48" providerId="ADAL" clId="{AA0CF824-7A7B-45E8-86B6-F48ECD77215E}" dt="2023-10-20T09:31:10.766" v="459" actId="478"/>
          <ac:spMkLst>
            <pc:docMk/>
            <pc:sldMk cId="1130272032" sldId="258"/>
            <ac:spMk id="3" creationId="{96C4FF58-446D-3276-C98A-FB67CB9EBADF}"/>
          </ac:spMkLst>
        </pc:spChg>
        <pc:spChg chg="add mod">
          <ac:chgData name="Yang, Ningxin" userId="5918a3b4-6e1b-478f-b1f3-3d2f23dd4d48" providerId="ADAL" clId="{AA0CF824-7A7B-45E8-86B6-F48ECD77215E}" dt="2023-10-20T09:31:22.421" v="467" actId="20577"/>
          <ac:spMkLst>
            <pc:docMk/>
            <pc:sldMk cId="1130272032" sldId="258"/>
            <ac:spMk id="4" creationId="{19BFC86C-F0CD-8210-6AEE-58FA335A306E}"/>
          </ac:spMkLst>
        </pc:spChg>
        <pc:spChg chg="add mod">
          <ac:chgData name="Yang, Ningxin" userId="5918a3b4-6e1b-478f-b1f3-3d2f23dd4d48" providerId="ADAL" clId="{AA0CF824-7A7B-45E8-86B6-F48ECD77215E}" dt="2023-10-24T16:44:53.096" v="812" actId="164"/>
          <ac:spMkLst>
            <pc:docMk/>
            <pc:sldMk cId="1130272032" sldId="258"/>
            <ac:spMk id="20" creationId="{3AFAB36D-C829-3062-5BA4-50BB2035292B}"/>
          </ac:spMkLst>
        </pc:spChg>
        <pc:spChg chg="add mod">
          <ac:chgData name="Yang, Ningxin" userId="5918a3b4-6e1b-478f-b1f3-3d2f23dd4d48" providerId="ADAL" clId="{AA0CF824-7A7B-45E8-86B6-F48ECD77215E}" dt="2023-10-24T15:32:24.409" v="759" actId="571"/>
          <ac:spMkLst>
            <pc:docMk/>
            <pc:sldMk cId="1130272032" sldId="258"/>
            <ac:spMk id="22" creationId="{3B30051D-FD54-FDAE-E2D6-663E344D83A2}"/>
          </ac:spMkLst>
        </pc:spChg>
        <pc:spChg chg="add mod">
          <ac:chgData name="Yang, Ningxin" userId="5918a3b4-6e1b-478f-b1f3-3d2f23dd4d48" providerId="ADAL" clId="{AA0CF824-7A7B-45E8-86B6-F48ECD77215E}" dt="2023-10-24T16:44:53.096" v="812" actId="164"/>
          <ac:spMkLst>
            <pc:docMk/>
            <pc:sldMk cId="1130272032" sldId="258"/>
            <ac:spMk id="23" creationId="{88225D81-4230-002D-AED4-BB674B68D12F}"/>
          </ac:spMkLst>
        </pc:spChg>
        <pc:spChg chg="add mod">
          <ac:chgData name="Yang, Ningxin" userId="5918a3b4-6e1b-478f-b1f3-3d2f23dd4d48" providerId="ADAL" clId="{AA0CF824-7A7B-45E8-86B6-F48ECD77215E}" dt="2023-10-24T16:44:53.096" v="812" actId="164"/>
          <ac:spMkLst>
            <pc:docMk/>
            <pc:sldMk cId="1130272032" sldId="258"/>
            <ac:spMk id="24" creationId="{F537A7CF-CE8B-DC4C-2BBF-D3339597FB15}"/>
          </ac:spMkLst>
        </pc:spChg>
        <pc:spChg chg="add mod">
          <ac:chgData name="Yang, Ningxin" userId="5918a3b4-6e1b-478f-b1f3-3d2f23dd4d48" providerId="ADAL" clId="{AA0CF824-7A7B-45E8-86B6-F48ECD77215E}" dt="2023-10-24T16:45:24.641" v="821" actId="20577"/>
          <ac:spMkLst>
            <pc:docMk/>
            <pc:sldMk cId="1130272032" sldId="258"/>
            <ac:spMk id="28" creationId="{573EE5B3-88B9-FD51-27BB-DD64BE02705F}"/>
          </ac:spMkLst>
        </pc:spChg>
        <pc:grpChg chg="del mod">
          <ac:chgData name="Yang, Ningxin" userId="5918a3b4-6e1b-478f-b1f3-3d2f23dd4d48" providerId="ADAL" clId="{AA0CF824-7A7B-45E8-86B6-F48ECD77215E}" dt="2023-10-24T14:37:01.049" v="606" actId="478"/>
          <ac:grpSpMkLst>
            <pc:docMk/>
            <pc:sldMk cId="1130272032" sldId="258"/>
            <ac:grpSpMk id="9" creationId="{825D9EF6-BA18-D635-DD93-0AF1675529FF}"/>
          </ac:grpSpMkLst>
        </pc:grpChg>
        <pc:grpChg chg="add mod">
          <ac:chgData name="Yang, Ningxin" userId="5918a3b4-6e1b-478f-b1f3-3d2f23dd4d48" providerId="ADAL" clId="{AA0CF824-7A7B-45E8-86B6-F48ECD77215E}" dt="2023-10-25T16:15:44.434" v="874" actId="1076"/>
          <ac:grpSpMkLst>
            <pc:docMk/>
            <pc:sldMk cId="1130272032" sldId="258"/>
            <ac:grpSpMk id="27" creationId="{669B85D4-F57D-A6B4-0BA6-0D245867BFB6}"/>
          </ac:grpSpMkLst>
        </pc:grpChg>
        <pc:picChg chg="add del mod">
          <ac:chgData name="Yang, Ningxin" userId="5918a3b4-6e1b-478f-b1f3-3d2f23dd4d48" providerId="ADAL" clId="{AA0CF824-7A7B-45E8-86B6-F48ECD77215E}" dt="2023-10-25T16:26:14.862" v="885" actId="478"/>
          <ac:picMkLst>
            <pc:docMk/>
            <pc:sldMk cId="1130272032" sldId="258"/>
            <ac:picMk id="3" creationId="{33ADD5D5-562C-D6FE-393A-EF694138039E}"/>
          </ac:picMkLst>
        </pc:picChg>
        <pc:picChg chg="add del mod">
          <ac:chgData name="Yang, Ningxin" userId="5918a3b4-6e1b-478f-b1f3-3d2f23dd4d48" providerId="ADAL" clId="{AA0CF824-7A7B-45E8-86B6-F48ECD77215E}" dt="2023-10-25T16:15:19.304" v="864" actId="478"/>
          <ac:picMkLst>
            <pc:docMk/>
            <pc:sldMk cId="1130272032" sldId="258"/>
            <ac:picMk id="4" creationId="{4AFC9B54-414D-878E-ED6A-C462D8826B46}"/>
          </ac:picMkLst>
        </pc:picChg>
        <pc:picChg chg="add del mod">
          <ac:chgData name="Yang, Ningxin" userId="5918a3b4-6e1b-478f-b1f3-3d2f23dd4d48" providerId="ADAL" clId="{AA0CF824-7A7B-45E8-86B6-F48ECD77215E}" dt="2023-10-23T15:31:59.942" v="552" actId="478"/>
          <ac:picMkLst>
            <pc:docMk/>
            <pc:sldMk cId="1130272032" sldId="258"/>
            <ac:picMk id="4" creationId="{CAC2E9A1-45D5-3CB8-45A3-8161AFE3BA53}"/>
          </ac:picMkLst>
        </pc:picChg>
        <pc:picChg chg="add del mod">
          <ac:chgData name="Yang, Ningxin" userId="5918a3b4-6e1b-478f-b1f3-3d2f23dd4d48" providerId="ADAL" clId="{AA0CF824-7A7B-45E8-86B6-F48ECD77215E}" dt="2023-10-25T16:26:55.593" v="897" actId="478"/>
          <ac:picMkLst>
            <pc:docMk/>
            <pc:sldMk cId="1130272032" sldId="258"/>
            <ac:picMk id="6" creationId="{2762FFAF-5523-E017-ABFF-62804673028B}"/>
          </ac:picMkLst>
        </pc:picChg>
        <pc:picChg chg="add mod">
          <ac:chgData name="Yang, Ningxin" userId="5918a3b4-6e1b-478f-b1f3-3d2f23dd4d48" providerId="ADAL" clId="{AA0CF824-7A7B-45E8-86B6-F48ECD77215E}" dt="2023-10-20T09:32:59.155" v="471" actId="1076"/>
          <ac:picMkLst>
            <pc:docMk/>
            <pc:sldMk cId="1130272032" sldId="258"/>
            <ac:picMk id="6" creationId="{807B5C01-6134-BB2A-C563-90F20DC8598E}"/>
          </ac:picMkLst>
        </pc:picChg>
        <pc:picChg chg="add del mod">
          <ac:chgData name="Yang, Ningxin" userId="5918a3b4-6e1b-478f-b1f3-3d2f23dd4d48" providerId="ADAL" clId="{AA0CF824-7A7B-45E8-86B6-F48ECD77215E}" dt="2023-10-24T16:40:27.940" v="800" actId="478"/>
          <ac:picMkLst>
            <pc:docMk/>
            <pc:sldMk cId="1130272032" sldId="258"/>
            <ac:picMk id="7" creationId="{32F3F1DF-7135-27F4-E441-26B90857A4A2}"/>
          </ac:picMkLst>
        </pc:picChg>
        <pc:picChg chg="add del mod">
          <ac:chgData name="Yang, Ningxin" userId="5918a3b4-6e1b-478f-b1f3-3d2f23dd4d48" providerId="ADAL" clId="{AA0CF824-7A7B-45E8-86B6-F48ECD77215E}" dt="2023-10-25T16:26:15.407" v="886" actId="478"/>
          <ac:picMkLst>
            <pc:docMk/>
            <pc:sldMk cId="1130272032" sldId="258"/>
            <ac:picMk id="8" creationId="{00E074C8-02B7-CEBD-3555-91F6DAFAD0DF}"/>
          </ac:picMkLst>
        </pc:picChg>
        <pc:picChg chg="add mod">
          <ac:chgData name="Yang, Ningxin" userId="5918a3b4-6e1b-478f-b1f3-3d2f23dd4d48" providerId="ADAL" clId="{AA0CF824-7A7B-45E8-86B6-F48ECD77215E}" dt="2023-10-20T09:33:22.267" v="474" actId="1076"/>
          <ac:picMkLst>
            <pc:docMk/>
            <pc:sldMk cId="1130272032" sldId="258"/>
            <ac:picMk id="8" creationId="{C44E9015-3DBD-4B2F-3BC3-2423EFD50AB7}"/>
          </ac:picMkLst>
        </pc:picChg>
        <pc:picChg chg="add mod">
          <ac:chgData name="Yang, Ningxin" userId="5918a3b4-6e1b-478f-b1f3-3d2f23dd4d48" providerId="ADAL" clId="{AA0CF824-7A7B-45E8-86B6-F48ECD77215E}" dt="2023-10-20T09:33:36.769" v="478" actId="1076"/>
          <ac:picMkLst>
            <pc:docMk/>
            <pc:sldMk cId="1130272032" sldId="258"/>
            <ac:picMk id="10" creationId="{815F468C-6BE2-4D33-FE31-A1FCFC59BA52}"/>
          </ac:picMkLst>
        </pc:picChg>
        <pc:picChg chg="add del mod">
          <ac:chgData name="Yang, Ningxin" userId="5918a3b4-6e1b-478f-b1f3-3d2f23dd4d48" providerId="ADAL" clId="{AA0CF824-7A7B-45E8-86B6-F48ECD77215E}" dt="2023-10-25T16:15:20.561" v="865" actId="478"/>
          <ac:picMkLst>
            <pc:docMk/>
            <pc:sldMk cId="1130272032" sldId="258"/>
            <ac:picMk id="10" creationId="{A8D75012-DDE6-54C6-E7C2-9C5A33BE8773}"/>
          </ac:picMkLst>
        </pc:picChg>
        <pc:picChg chg="add del mod">
          <ac:chgData name="Yang, Ningxin" userId="5918a3b4-6e1b-478f-b1f3-3d2f23dd4d48" providerId="ADAL" clId="{AA0CF824-7A7B-45E8-86B6-F48ECD77215E}" dt="2023-10-25T16:26:56.131" v="898" actId="478"/>
          <ac:picMkLst>
            <pc:docMk/>
            <pc:sldMk cId="1130272032" sldId="258"/>
            <ac:picMk id="11" creationId="{F1933EE9-702D-E4B8-DD40-043FE67E26AF}"/>
          </ac:picMkLst>
        </pc:picChg>
        <pc:picChg chg="add del mod">
          <ac:chgData name="Yang, Ningxin" userId="5918a3b4-6e1b-478f-b1f3-3d2f23dd4d48" providerId="ADAL" clId="{AA0CF824-7A7B-45E8-86B6-F48ECD77215E}" dt="2023-10-24T14:39:33.461" v="627" actId="478"/>
          <ac:picMkLst>
            <pc:docMk/>
            <pc:sldMk cId="1130272032" sldId="258"/>
            <ac:picMk id="12" creationId="{2C8E6518-81F0-D360-D093-C4F66F26AD07}"/>
          </ac:picMkLst>
        </pc:picChg>
        <pc:picChg chg="add mod">
          <ac:chgData name="Yang, Ningxin" userId="5918a3b4-6e1b-478f-b1f3-3d2f23dd4d48" providerId="ADAL" clId="{AA0CF824-7A7B-45E8-86B6-F48ECD77215E}" dt="2023-10-20T09:33:49.196" v="481" actId="1076"/>
          <ac:picMkLst>
            <pc:docMk/>
            <pc:sldMk cId="1130272032" sldId="258"/>
            <ac:picMk id="12" creationId="{BF406393-597D-CEDC-F271-ECA367C03901}"/>
          </ac:picMkLst>
        </pc:picChg>
        <pc:picChg chg="add del mod">
          <ac:chgData name="Yang, Ningxin" userId="5918a3b4-6e1b-478f-b1f3-3d2f23dd4d48" providerId="ADAL" clId="{AA0CF824-7A7B-45E8-86B6-F48ECD77215E}" dt="2023-10-25T16:26:56.748" v="899" actId="478"/>
          <ac:picMkLst>
            <pc:docMk/>
            <pc:sldMk cId="1130272032" sldId="258"/>
            <ac:picMk id="13" creationId="{1E86BFAB-06D6-E15D-F5CA-71F349C1F91C}"/>
          </ac:picMkLst>
        </pc:picChg>
        <pc:picChg chg="add mod">
          <ac:chgData name="Yang, Ningxin" userId="5918a3b4-6e1b-478f-b1f3-3d2f23dd4d48" providerId="ADAL" clId="{AA0CF824-7A7B-45E8-86B6-F48ECD77215E}" dt="2023-10-20T09:34:01.026" v="484" actId="1076"/>
          <ac:picMkLst>
            <pc:docMk/>
            <pc:sldMk cId="1130272032" sldId="258"/>
            <ac:picMk id="14" creationId="{7DCD5F0D-E48B-A9C9-74A7-D14FFBBBDF72}"/>
          </ac:picMkLst>
        </pc:picChg>
        <pc:picChg chg="add del mod">
          <ac:chgData name="Yang, Ningxin" userId="5918a3b4-6e1b-478f-b1f3-3d2f23dd4d48" providerId="ADAL" clId="{AA0CF824-7A7B-45E8-86B6-F48ECD77215E}" dt="2023-10-25T16:15:21.811" v="866" actId="478"/>
          <ac:picMkLst>
            <pc:docMk/>
            <pc:sldMk cId="1130272032" sldId="258"/>
            <ac:picMk id="14" creationId="{CF1FCC14-2FD4-40E6-7D13-AD6772D02269}"/>
          </ac:picMkLst>
        </pc:picChg>
        <pc:picChg chg="add del mod">
          <ac:chgData name="Yang, Ningxin" userId="5918a3b4-6e1b-478f-b1f3-3d2f23dd4d48" providerId="ADAL" clId="{AA0CF824-7A7B-45E8-86B6-F48ECD77215E}" dt="2023-10-25T16:16:41.400" v="878" actId="478"/>
          <ac:picMkLst>
            <pc:docMk/>
            <pc:sldMk cId="1130272032" sldId="258"/>
            <ac:picMk id="16" creationId="{0CAE7CF9-230F-707F-01FD-74FFDA3F891B}"/>
          </ac:picMkLst>
        </pc:picChg>
        <pc:picChg chg="add mod">
          <ac:chgData name="Yang, Ningxin" userId="5918a3b4-6e1b-478f-b1f3-3d2f23dd4d48" providerId="ADAL" clId="{AA0CF824-7A7B-45E8-86B6-F48ECD77215E}" dt="2023-10-20T09:35:33.250" v="496" actId="1076"/>
          <ac:picMkLst>
            <pc:docMk/>
            <pc:sldMk cId="1130272032" sldId="258"/>
            <ac:picMk id="16" creationId="{FCE9E122-41DD-5F78-B8D0-0540017F3201}"/>
          </ac:picMkLst>
        </pc:picChg>
        <pc:picChg chg="add del mod">
          <ac:chgData name="Yang, Ningxin" userId="5918a3b4-6e1b-478f-b1f3-3d2f23dd4d48" providerId="ADAL" clId="{AA0CF824-7A7B-45E8-86B6-F48ECD77215E}" dt="2023-10-25T16:26:15.899" v="887" actId="478"/>
          <ac:picMkLst>
            <pc:docMk/>
            <pc:sldMk cId="1130272032" sldId="258"/>
            <ac:picMk id="18" creationId="{AE39FC36-8BAB-D42F-5F85-3F3AC26ACEF1}"/>
          </ac:picMkLst>
        </pc:picChg>
        <pc:picChg chg="add mod">
          <ac:chgData name="Yang, Ningxin" userId="5918a3b4-6e1b-478f-b1f3-3d2f23dd4d48" providerId="ADAL" clId="{AA0CF824-7A7B-45E8-86B6-F48ECD77215E}" dt="2023-10-24T15:32:24.409" v="759" actId="571"/>
          <ac:picMkLst>
            <pc:docMk/>
            <pc:sldMk cId="1130272032" sldId="258"/>
            <ac:picMk id="21" creationId="{432933CC-8BDF-B604-0C5C-8AAD0FB203D8}"/>
          </ac:picMkLst>
        </pc:picChg>
        <pc:picChg chg="add mod">
          <ac:chgData name="Yang, Ningxin" userId="5918a3b4-6e1b-478f-b1f3-3d2f23dd4d48" providerId="ADAL" clId="{AA0CF824-7A7B-45E8-86B6-F48ECD77215E}" dt="2023-10-25T16:26:24.008" v="890" actId="1076"/>
          <ac:picMkLst>
            <pc:docMk/>
            <pc:sldMk cId="1130272032" sldId="258"/>
            <ac:picMk id="21" creationId="{B363067C-C94C-6048-297D-5FD166AF0575}"/>
          </ac:picMkLst>
        </pc:picChg>
        <pc:picChg chg="add mod">
          <ac:chgData name="Yang, Ningxin" userId="5918a3b4-6e1b-478f-b1f3-3d2f23dd4d48" providerId="ADAL" clId="{AA0CF824-7A7B-45E8-86B6-F48ECD77215E}" dt="2023-10-25T16:26:36.975" v="893" actId="1076"/>
          <ac:picMkLst>
            <pc:docMk/>
            <pc:sldMk cId="1130272032" sldId="258"/>
            <ac:picMk id="25" creationId="{A5B15969-D12C-04DB-EAB8-3302F43DB2AE}"/>
          </ac:picMkLst>
        </pc:picChg>
        <pc:picChg chg="add del mod">
          <ac:chgData name="Yang, Ningxin" userId="5918a3b4-6e1b-478f-b1f3-3d2f23dd4d48" providerId="ADAL" clId="{AA0CF824-7A7B-45E8-86B6-F48ECD77215E}" dt="2023-10-24T16:40:39.822" v="803" actId="21"/>
          <ac:picMkLst>
            <pc:docMk/>
            <pc:sldMk cId="1130272032" sldId="258"/>
            <ac:picMk id="26" creationId="{6D1FF98D-1F19-081A-A58A-CDE4FC42762C}"/>
          </ac:picMkLst>
        </pc:picChg>
        <pc:picChg chg="add mod">
          <ac:chgData name="Yang, Ningxin" userId="5918a3b4-6e1b-478f-b1f3-3d2f23dd4d48" providerId="ADAL" clId="{AA0CF824-7A7B-45E8-86B6-F48ECD77215E}" dt="2023-10-25T16:26:49.112" v="896" actId="1076"/>
          <ac:picMkLst>
            <pc:docMk/>
            <pc:sldMk cId="1130272032" sldId="258"/>
            <ac:picMk id="29" creationId="{A2E080A4-D6F7-0D5D-893F-BAD6206FA167}"/>
          </ac:picMkLst>
        </pc:picChg>
        <pc:picChg chg="add mod">
          <ac:chgData name="Yang, Ningxin" userId="5918a3b4-6e1b-478f-b1f3-3d2f23dd4d48" providerId="ADAL" clId="{AA0CF824-7A7B-45E8-86B6-F48ECD77215E}" dt="2023-10-25T16:30:42.535" v="913" actId="1076"/>
          <ac:picMkLst>
            <pc:docMk/>
            <pc:sldMk cId="1130272032" sldId="258"/>
            <ac:picMk id="31" creationId="{7CA2AEF1-D944-C6B6-9009-A0E01B5FE0EB}"/>
          </ac:picMkLst>
        </pc:picChg>
        <pc:picChg chg="add mod">
          <ac:chgData name="Yang, Ningxin" userId="5918a3b4-6e1b-478f-b1f3-3d2f23dd4d48" providerId="ADAL" clId="{AA0CF824-7A7B-45E8-86B6-F48ECD77215E}" dt="2023-10-25T16:30:44.815" v="914" actId="1076"/>
          <ac:picMkLst>
            <pc:docMk/>
            <pc:sldMk cId="1130272032" sldId="258"/>
            <ac:picMk id="33" creationId="{DAE8A21B-CE7A-C1EC-A6E3-59CB8A827B4B}"/>
          </ac:picMkLst>
        </pc:picChg>
        <pc:picChg chg="add mod">
          <ac:chgData name="Yang, Ningxin" userId="5918a3b4-6e1b-478f-b1f3-3d2f23dd4d48" providerId="ADAL" clId="{AA0CF824-7A7B-45E8-86B6-F48ECD77215E}" dt="2023-10-25T16:30:48.095" v="915" actId="1076"/>
          <ac:picMkLst>
            <pc:docMk/>
            <pc:sldMk cId="1130272032" sldId="258"/>
            <ac:picMk id="35" creationId="{8B991573-57F0-70BD-32BA-7B6AD77CFB2D}"/>
          </ac:picMkLst>
        </pc:picChg>
        <pc:cxnChg chg="add del mod">
          <ac:chgData name="Yang, Ningxin" userId="5918a3b4-6e1b-478f-b1f3-3d2f23dd4d48" providerId="ADAL" clId="{AA0CF824-7A7B-45E8-86B6-F48ECD77215E}" dt="2023-10-24T15:32:02.775" v="754" actId="478"/>
          <ac:cxnSpMkLst>
            <pc:docMk/>
            <pc:sldMk cId="1130272032" sldId="258"/>
            <ac:cxnSpMk id="16" creationId="{33CCAEA0-81DC-2E45-449E-EDC569529972}"/>
          </ac:cxnSpMkLst>
        </pc:cxnChg>
        <pc:cxnChg chg="add del mod">
          <ac:chgData name="Yang, Ningxin" userId="5918a3b4-6e1b-478f-b1f3-3d2f23dd4d48" providerId="ADAL" clId="{AA0CF824-7A7B-45E8-86B6-F48ECD77215E}" dt="2023-10-24T15:32:03.858" v="755" actId="478"/>
          <ac:cxnSpMkLst>
            <pc:docMk/>
            <pc:sldMk cId="1130272032" sldId="258"/>
            <ac:cxnSpMk id="19" creationId="{F4819679-371C-DC74-D6E2-C2F6C8EAC90E}"/>
          </ac:cxnSpMkLst>
        </pc:cxnChg>
      </pc:sldChg>
      <pc:sldChg chg="addSp delSp modSp new mod ord">
        <pc:chgData name="Yang, Ningxin" userId="5918a3b4-6e1b-478f-b1f3-3d2f23dd4d48" providerId="ADAL" clId="{AA0CF824-7A7B-45E8-86B6-F48ECD77215E}" dt="2023-10-23T15:47:33.820" v="575" actId="478"/>
        <pc:sldMkLst>
          <pc:docMk/>
          <pc:sldMk cId="1271617307" sldId="259"/>
        </pc:sldMkLst>
        <pc:spChg chg="del">
          <ac:chgData name="Yang, Ningxin" userId="5918a3b4-6e1b-478f-b1f3-3d2f23dd4d48" providerId="ADAL" clId="{AA0CF824-7A7B-45E8-86B6-F48ECD77215E}" dt="2023-10-20T09:34:53.477" v="486" actId="478"/>
          <ac:spMkLst>
            <pc:docMk/>
            <pc:sldMk cId="1271617307" sldId="259"/>
            <ac:spMk id="2" creationId="{00C4FBEE-9C52-73E0-965A-0762E20C7987}"/>
          </ac:spMkLst>
        </pc:spChg>
        <pc:spChg chg="del">
          <ac:chgData name="Yang, Ningxin" userId="5918a3b4-6e1b-478f-b1f3-3d2f23dd4d48" providerId="ADAL" clId="{AA0CF824-7A7B-45E8-86B6-F48ECD77215E}" dt="2023-10-20T09:34:55.197" v="487" actId="478"/>
          <ac:spMkLst>
            <pc:docMk/>
            <pc:sldMk cId="1271617307" sldId="259"/>
            <ac:spMk id="3" creationId="{3744AB11-6EC8-B5D4-05F2-59BAA2EECA9E}"/>
          </ac:spMkLst>
        </pc:spChg>
        <pc:spChg chg="add del mod">
          <ac:chgData name="Yang, Ningxin" userId="5918a3b4-6e1b-478f-b1f3-3d2f23dd4d48" providerId="ADAL" clId="{AA0CF824-7A7B-45E8-86B6-F48ECD77215E}" dt="2023-10-23T15:47:33.820" v="575" actId="478"/>
          <ac:spMkLst>
            <pc:docMk/>
            <pc:sldMk cId="1271617307" sldId="259"/>
            <ac:spMk id="4" creationId="{B862D70A-1524-8064-D799-A55CB7E764FF}"/>
          </ac:spMkLst>
        </pc:spChg>
        <pc:picChg chg="add mod">
          <ac:chgData name="Yang, Ningxin" userId="5918a3b4-6e1b-478f-b1f3-3d2f23dd4d48" providerId="ADAL" clId="{AA0CF824-7A7B-45E8-86B6-F48ECD77215E}" dt="2023-10-23T15:47:31.352" v="574" actId="1076"/>
          <ac:picMkLst>
            <pc:docMk/>
            <pc:sldMk cId="1271617307" sldId="259"/>
            <ac:picMk id="2" creationId="{CB2C0163-739D-3C08-D384-21DCBF52F5C0}"/>
          </ac:picMkLst>
        </pc:picChg>
        <pc:picChg chg="add mod">
          <ac:chgData name="Yang, Ningxin" userId="5918a3b4-6e1b-478f-b1f3-3d2f23dd4d48" providerId="ADAL" clId="{AA0CF824-7A7B-45E8-86B6-F48ECD77215E}" dt="2023-10-20T09:36:41.450" v="501" actId="1076"/>
          <ac:picMkLst>
            <pc:docMk/>
            <pc:sldMk cId="1271617307" sldId="259"/>
            <ac:picMk id="6" creationId="{79ABBE55-0660-2BD2-3915-37A4A7F4622B}"/>
          </ac:picMkLst>
        </pc:picChg>
        <pc:picChg chg="add mod">
          <ac:chgData name="Yang, Ningxin" userId="5918a3b4-6e1b-478f-b1f3-3d2f23dd4d48" providerId="ADAL" clId="{AA0CF824-7A7B-45E8-86B6-F48ECD77215E}" dt="2023-10-20T09:36:55.778" v="505" actId="1076"/>
          <ac:picMkLst>
            <pc:docMk/>
            <pc:sldMk cId="1271617307" sldId="259"/>
            <ac:picMk id="8" creationId="{8B245E5D-7AD7-6152-AE5D-F1C9C5C01041}"/>
          </ac:picMkLst>
        </pc:picChg>
      </pc:sldChg>
      <pc:sldChg chg="addSp delSp modSp new mod ord setBg">
        <pc:chgData name="Yang, Ningxin" userId="5918a3b4-6e1b-478f-b1f3-3d2f23dd4d48" providerId="ADAL" clId="{AA0CF824-7A7B-45E8-86B6-F48ECD77215E}" dt="2023-10-24T16:44:35.884" v="811" actId="26606"/>
        <pc:sldMkLst>
          <pc:docMk/>
          <pc:sldMk cId="3546733875" sldId="260"/>
        </pc:sldMkLst>
        <pc:spChg chg="del">
          <ac:chgData name="Yang, Ningxin" userId="5918a3b4-6e1b-478f-b1f3-3d2f23dd4d48" providerId="ADAL" clId="{AA0CF824-7A7B-45E8-86B6-F48ECD77215E}" dt="2023-10-23T15:47:10.952" v="565" actId="478"/>
          <ac:spMkLst>
            <pc:docMk/>
            <pc:sldMk cId="3546733875" sldId="260"/>
            <ac:spMk id="2" creationId="{0A666DEC-315C-FAE7-2B04-90D8EAA22AAD}"/>
          </ac:spMkLst>
        </pc:spChg>
        <pc:spChg chg="del">
          <ac:chgData name="Yang, Ningxin" userId="5918a3b4-6e1b-478f-b1f3-3d2f23dd4d48" providerId="ADAL" clId="{AA0CF824-7A7B-45E8-86B6-F48ECD77215E}" dt="2023-10-23T15:47:09.850" v="564" actId="478"/>
          <ac:spMkLst>
            <pc:docMk/>
            <pc:sldMk cId="3546733875" sldId="260"/>
            <ac:spMk id="3" creationId="{AFB8C52D-BB60-663C-9D78-1990858B122E}"/>
          </ac:spMkLst>
        </pc:spChg>
        <pc:spChg chg="add del">
          <ac:chgData name="Yang, Ningxin" userId="5918a3b4-6e1b-478f-b1f3-3d2f23dd4d48" providerId="ADAL" clId="{AA0CF824-7A7B-45E8-86B6-F48ECD77215E}" dt="2023-10-24T16:44:35.884" v="811" actId="26606"/>
          <ac:spMkLst>
            <pc:docMk/>
            <pc:sldMk cId="3546733875" sldId="260"/>
            <ac:spMk id="9" creationId="{69D184B2-2226-4E31-BCCB-444330767440}"/>
          </ac:spMkLst>
        </pc:spChg>
        <pc:spChg chg="add del">
          <ac:chgData name="Yang, Ningxin" userId="5918a3b4-6e1b-478f-b1f3-3d2f23dd4d48" providerId="ADAL" clId="{AA0CF824-7A7B-45E8-86B6-F48ECD77215E}" dt="2023-10-24T16:44:35.884" v="811" actId="26606"/>
          <ac:spMkLst>
            <pc:docMk/>
            <pc:sldMk cId="3546733875" sldId="260"/>
            <ac:spMk id="11" creationId="{1AC4D4E3-486A-464A-8EC8-D44881097267}"/>
          </ac:spMkLst>
        </pc:spChg>
        <pc:spChg chg="add del">
          <ac:chgData name="Yang, Ningxin" userId="5918a3b4-6e1b-478f-b1f3-3d2f23dd4d48" providerId="ADAL" clId="{AA0CF824-7A7B-45E8-86B6-F48ECD77215E}" dt="2023-10-24T16:44:35.884" v="811" actId="26606"/>
          <ac:spMkLst>
            <pc:docMk/>
            <pc:sldMk cId="3546733875" sldId="260"/>
            <ac:spMk id="13" creationId="{864DE13E-58EB-4475-B79C-0D4FC651239B}"/>
          </ac:spMkLst>
        </pc:spChg>
        <pc:spChg chg="add">
          <ac:chgData name="Yang, Ningxin" userId="5918a3b4-6e1b-478f-b1f3-3d2f23dd4d48" providerId="ADAL" clId="{AA0CF824-7A7B-45E8-86B6-F48ECD77215E}" dt="2023-10-24T16:44:35.884" v="811" actId="26606"/>
          <ac:spMkLst>
            <pc:docMk/>
            <pc:sldMk cId="3546733875" sldId="260"/>
            <ac:spMk id="18" creationId="{F3060C83-F051-4F0E-ABAD-AA0DFC48B218}"/>
          </ac:spMkLst>
        </pc:spChg>
        <pc:spChg chg="add">
          <ac:chgData name="Yang, Ningxin" userId="5918a3b4-6e1b-478f-b1f3-3d2f23dd4d48" providerId="ADAL" clId="{AA0CF824-7A7B-45E8-86B6-F48ECD77215E}" dt="2023-10-24T16:44:35.884" v="811" actId="26606"/>
          <ac:spMkLst>
            <pc:docMk/>
            <pc:sldMk cId="3546733875" sldId="260"/>
            <ac:spMk id="20" creationId="{83C98ABE-055B-441F-B07E-44F97F083C39}"/>
          </ac:spMkLst>
        </pc:spChg>
        <pc:spChg chg="add">
          <ac:chgData name="Yang, Ningxin" userId="5918a3b4-6e1b-478f-b1f3-3d2f23dd4d48" providerId="ADAL" clId="{AA0CF824-7A7B-45E8-86B6-F48ECD77215E}" dt="2023-10-24T16:44:35.884" v="811" actId="26606"/>
          <ac:spMkLst>
            <pc:docMk/>
            <pc:sldMk cId="3546733875" sldId="260"/>
            <ac:spMk id="22" creationId="{29FDB030-9B49-4CED-8CCD-4D99382388AC}"/>
          </ac:spMkLst>
        </pc:spChg>
        <pc:spChg chg="add">
          <ac:chgData name="Yang, Ningxin" userId="5918a3b4-6e1b-478f-b1f3-3d2f23dd4d48" providerId="ADAL" clId="{AA0CF824-7A7B-45E8-86B6-F48ECD77215E}" dt="2023-10-24T16:44:35.884" v="811" actId="26606"/>
          <ac:spMkLst>
            <pc:docMk/>
            <pc:sldMk cId="3546733875" sldId="260"/>
            <ac:spMk id="24" creationId="{3783CA14-24A1-485C-8B30-D6A5D87987AD}"/>
          </ac:spMkLst>
        </pc:spChg>
        <pc:spChg chg="add">
          <ac:chgData name="Yang, Ningxin" userId="5918a3b4-6e1b-478f-b1f3-3d2f23dd4d48" providerId="ADAL" clId="{AA0CF824-7A7B-45E8-86B6-F48ECD77215E}" dt="2023-10-24T16:44:35.884" v="811" actId="26606"/>
          <ac:spMkLst>
            <pc:docMk/>
            <pc:sldMk cId="3546733875" sldId="260"/>
            <ac:spMk id="26" creationId="{9A97C86A-04D6-40F7-AE84-31AB43E6A846}"/>
          </ac:spMkLst>
        </pc:spChg>
        <pc:spChg chg="add">
          <ac:chgData name="Yang, Ningxin" userId="5918a3b4-6e1b-478f-b1f3-3d2f23dd4d48" providerId="ADAL" clId="{AA0CF824-7A7B-45E8-86B6-F48ECD77215E}" dt="2023-10-24T16:44:35.884" v="811" actId="26606"/>
          <ac:spMkLst>
            <pc:docMk/>
            <pc:sldMk cId="3546733875" sldId="260"/>
            <ac:spMk id="28" creationId="{FF9F2414-84E8-453E-B1F3-389FDE8192D9}"/>
          </ac:spMkLst>
        </pc:spChg>
        <pc:spChg chg="add">
          <ac:chgData name="Yang, Ningxin" userId="5918a3b4-6e1b-478f-b1f3-3d2f23dd4d48" providerId="ADAL" clId="{AA0CF824-7A7B-45E8-86B6-F48ECD77215E}" dt="2023-10-24T16:44:35.884" v="811" actId="26606"/>
          <ac:spMkLst>
            <pc:docMk/>
            <pc:sldMk cId="3546733875" sldId="260"/>
            <ac:spMk id="30" creationId="{3ECA69A1-7536-43AC-85EF-C7106179F5ED}"/>
          </ac:spMkLst>
        </pc:spChg>
        <pc:graphicFrameChg chg="add mod">
          <ac:chgData name="Yang, Ningxin" userId="5918a3b4-6e1b-478f-b1f3-3d2f23dd4d48" providerId="ADAL" clId="{AA0CF824-7A7B-45E8-86B6-F48ECD77215E}" dt="2023-10-24T16:44:35.884" v="811" actId="26606"/>
          <ac:graphicFrameMkLst>
            <pc:docMk/>
            <pc:sldMk cId="3546733875" sldId="260"/>
            <ac:graphicFrameMk id="2" creationId="{F67EEA5C-FDF0-E045-4436-FB1CF8E3F3C2}"/>
          </ac:graphicFrameMkLst>
        </pc:graphicFrameChg>
        <pc:graphicFrameChg chg="add del mod modGraphic">
          <ac:chgData name="Yang, Ningxin" userId="5918a3b4-6e1b-478f-b1f3-3d2f23dd4d48" providerId="ADAL" clId="{AA0CF824-7A7B-45E8-86B6-F48ECD77215E}" dt="2023-10-24T16:44:32.724" v="809" actId="478"/>
          <ac:graphicFrameMkLst>
            <pc:docMk/>
            <pc:sldMk cId="3546733875" sldId="260"/>
            <ac:graphicFrameMk id="4" creationId="{25506E4B-8A34-00C0-9E95-70FDBF358494}"/>
          </ac:graphicFrameMkLst>
        </pc:graphicFrameChg>
      </pc:sldChg>
      <pc:sldChg chg="delSp del mod">
        <pc:chgData name="Yang, Ningxin" userId="5918a3b4-6e1b-478f-b1f3-3d2f23dd4d48" providerId="ADAL" clId="{AA0CF824-7A7B-45E8-86B6-F48ECD77215E}" dt="2023-10-24T15:26:24.569" v="737" actId="47"/>
        <pc:sldMkLst>
          <pc:docMk/>
          <pc:sldMk cId="2473441770" sldId="261"/>
        </pc:sldMkLst>
        <pc:spChg chg="del">
          <ac:chgData name="Yang, Ningxin" userId="5918a3b4-6e1b-478f-b1f3-3d2f23dd4d48" providerId="ADAL" clId="{AA0CF824-7A7B-45E8-86B6-F48ECD77215E}" dt="2023-10-24T15:24:58.215" v="730" actId="21"/>
          <ac:spMkLst>
            <pc:docMk/>
            <pc:sldMk cId="2473441770" sldId="261"/>
            <ac:spMk id="5" creationId="{A8D37DC0-9FAD-9A46-778C-7DB7EF91F382}"/>
          </ac:spMkLst>
        </pc:spChg>
      </pc:sldChg>
      <pc:sldChg chg="addSp delSp modSp new mod">
        <pc:chgData name="Yang, Ningxin" userId="5918a3b4-6e1b-478f-b1f3-3d2f23dd4d48" providerId="ADAL" clId="{AA0CF824-7A7B-45E8-86B6-F48ECD77215E}" dt="2023-10-25T17:34:10.067" v="955" actId="1076"/>
        <pc:sldMkLst>
          <pc:docMk/>
          <pc:sldMk cId="1200447660" sldId="262"/>
        </pc:sldMkLst>
        <pc:spChg chg="add mod">
          <ac:chgData name="Yang, Ningxin" userId="5918a3b4-6e1b-478f-b1f3-3d2f23dd4d48" providerId="ADAL" clId="{AA0CF824-7A7B-45E8-86B6-F48ECD77215E}" dt="2023-10-24T15:21:57.714" v="724" actId="20577"/>
          <ac:spMkLst>
            <pc:docMk/>
            <pc:sldMk cId="1200447660" sldId="262"/>
            <ac:spMk id="2" creationId="{D4361EFC-6055-3896-CB05-50F5B83A0800}"/>
          </ac:spMkLst>
        </pc:spChg>
        <pc:spChg chg="del">
          <ac:chgData name="Yang, Ningxin" userId="5918a3b4-6e1b-478f-b1f3-3d2f23dd4d48" providerId="ADAL" clId="{AA0CF824-7A7B-45E8-86B6-F48ECD77215E}" dt="2023-10-24T09:22:43.841" v="577" actId="478"/>
          <ac:spMkLst>
            <pc:docMk/>
            <pc:sldMk cId="1200447660" sldId="262"/>
            <ac:spMk id="2" creationId="{D611D0F9-4EAC-908A-B6BC-D0CF83212FF9}"/>
          </ac:spMkLst>
        </pc:spChg>
        <pc:spChg chg="del">
          <ac:chgData name="Yang, Ningxin" userId="5918a3b4-6e1b-478f-b1f3-3d2f23dd4d48" providerId="ADAL" clId="{AA0CF824-7A7B-45E8-86B6-F48ECD77215E}" dt="2023-10-24T09:22:44.658" v="578" actId="478"/>
          <ac:spMkLst>
            <pc:docMk/>
            <pc:sldMk cId="1200447660" sldId="262"/>
            <ac:spMk id="3" creationId="{5015D727-8F2B-EF91-49D5-B911E3C86EC4}"/>
          </ac:spMkLst>
        </pc:spChg>
        <pc:spChg chg="add mod">
          <ac:chgData name="Yang, Ningxin" userId="5918a3b4-6e1b-478f-b1f3-3d2f23dd4d48" providerId="ADAL" clId="{AA0CF824-7A7B-45E8-86B6-F48ECD77215E}" dt="2023-10-24T15:25:10.549" v="734" actId="1076"/>
          <ac:spMkLst>
            <pc:docMk/>
            <pc:sldMk cId="1200447660" sldId="262"/>
            <ac:spMk id="3" creationId="{627BECB6-F280-50F9-23EF-5148956F425A}"/>
          </ac:spMkLst>
        </pc:spChg>
        <pc:picChg chg="add del mod">
          <ac:chgData name="Yang, Ningxin" userId="5918a3b4-6e1b-478f-b1f3-3d2f23dd4d48" providerId="ADAL" clId="{AA0CF824-7A7B-45E8-86B6-F48ECD77215E}" dt="2023-10-24T15:22:04.699" v="725" actId="478"/>
          <ac:picMkLst>
            <pc:docMk/>
            <pc:sldMk cId="1200447660" sldId="262"/>
            <ac:picMk id="5" creationId="{6001C69C-0BE8-BE38-580D-216F6E082C19}"/>
          </ac:picMkLst>
        </pc:picChg>
        <pc:picChg chg="add mod">
          <ac:chgData name="Yang, Ningxin" userId="5918a3b4-6e1b-478f-b1f3-3d2f23dd4d48" providerId="ADAL" clId="{AA0CF824-7A7B-45E8-86B6-F48ECD77215E}" dt="2023-10-25T17:16:40.635" v="934" actId="1076"/>
          <ac:picMkLst>
            <pc:docMk/>
            <pc:sldMk cId="1200447660" sldId="262"/>
            <ac:picMk id="5" creationId="{F86541B1-63F1-3348-C117-4E114773A797}"/>
          </ac:picMkLst>
        </pc:picChg>
        <pc:picChg chg="add del mod">
          <ac:chgData name="Yang, Ningxin" userId="5918a3b4-6e1b-478f-b1f3-3d2f23dd4d48" providerId="ADAL" clId="{AA0CF824-7A7B-45E8-86B6-F48ECD77215E}" dt="2023-10-24T15:42:08.744" v="783" actId="478"/>
          <ac:picMkLst>
            <pc:docMk/>
            <pc:sldMk cId="1200447660" sldId="262"/>
            <ac:picMk id="6" creationId="{D45E9D99-31F0-FEC2-5494-157EF5766FA1}"/>
          </ac:picMkLst>
        </pc:picChg>
        <pc:picChg chg="add del mod">
          <ac:chgData name="Yang, Ningxin" userId="5918a3b4-6e1b-478f-b1f3-3d2f23dd4d48" providerId="ADAL" clId="{AA0CF824-7A7B-45E8-86B6-F48ECD77215E}" dt="2023-10-24T09:24:24.454" v="594" actId="478"/>
          <ac:picMkLst>
            <pc:docMk/>
            <pc:sldMk cId="1200447660" sldId="262"/>
            <ac:picMk id="7" creationId="{DFFB2D1C-B4A3-55D4-3E9A-D55ABF40B9BE}"/>
          </ac:picMkLst>
        </pc:picChg>
        <pc:picChg chg="add del mod">
          <ac:chgData name="Yang, Ningxin" userId="5918a3b4-6e1b-478f-b1f3-3d2f23dd4d48" providerId="ADAL" clId="{AA0CF824-7A7B-45E8-86B6-F48ECD77215E}" dt="2023-10-25T17:24:39.204" v="942" actId="478"/>
          <ac:picMkLst>
            <pc:docMk/>
            <pc:sldMk cId="1200447660" sldId="262"/>
            <ac:picMk id="7" creationId="{F2C4134D-6477-E6C3-9075-8FB121DEEAB2}"/>
          </ac:picMkLst>
        </pc:picChg>
        <pc:picChg chg="add del mod">
          <ac:chgData name="Yang, Ningxin" userId="5918a3b4-6e1b-478f-b1f3-3d2f23dd4d48" providerId="ADAL" clId="{AA0CF824-7A7B-45E8-86B6-F48ECD77215E}" dt="2023-10-25T17:16:28.899" v="927" actId="478"/>
          <ac:picMkLst>
            <pc:docMk/>
            <pc:sldMk cId="1200447660" sldId="262"/>
            <ac:picMk id="8" creationId="{ABCA47BE-DBBC-CA55-9201-E0A6EBB34919}"/>
          </ac:picMkLst>
        </pc:picChg>
        <pc:picChg chg="add del mod">
          <ac:chgData name="Yang, Ningxin" userId="5918a3b4-6e1b-478f-b1f3-3d2f23dd4d48" providerId="ADAL" clId="{AA0CF824-7A7B-45E8-86B6-F48ECD77215E}" dt="2023-10-25T17:16:30.503" v="930" actId="478"/>
          <ac:picMkLst>
            <pc:docMk/>
            <pc:sldMk cId="1200447660" sldId="262"/>
            <ac:picMk id="9" creationId="{E023E4E0-C69C-720A-20A4-5DE107305B44}"/>
          </ac:picMkLst>
        </pc:picChg>
        <pc:picChg chg="add del mod">
          <ac:chgData name="Yang, Ningxin" userId="5918a3b4-6e1b-478f-b1f3-3d2f23dd4d48" providerId="ADAL" clId="{AA0CF824-7A7B-45E8-86B6-F48ECD77215E}" dt="2023-10-25T17:16:30.118" v="929" actId="478"/>
          <ac:picMkLst>
            <pc:docMk/>
            <pc:sldMk cId="1200447660" sldId="262"/>
            <ac:picMk id="11" creationId="{71E529A4-B2EF-5912-01B2-BDC6D795A242}"/>
          </ac:picMkLst>
        </pc:picChg>
        <pc:picChg chg="add mod">
          <ac:chgData name="Yang, Ningxin" userId="5918a3b4-6e1b-478f-b1f3-3d2f23dd4d48" providerId="ADAL" clId="{AA0CF824-7A7B-45E8-86B6-F48ECD77215E}" dt="2023-10-25T17:23:35.750" v="941" actId="1076"/>
          <ac:picMkLst>
            <pc:docMk/>
            <pc:sldMk cId="1200447660" sldId="262"/>
            <ac:picMk id="12" creationId="{2EDCCFC3-22DD-DAEE-2FD9-E40BD637512E}"/>
          </ac:picMkLst>
        </pc:picChg>
        <pc:picChg chg="add del mod">
          <ac:chgData name="Yang, Ningxin" userId="5918a3b4-6e1b-478f-b1f3-3d2f23dd4d48" providerId="ADAL" clId="{AA0CF824-7A7B-45E8-86B6-F48ECD77215E}" dt="2023-10-24T15:22:06.836" v="726" actId="478"/>
          <ac:picMkLst>
            <pc:docMk/>
            <pc:sldMk cId="1200447660" sldId="262"/>
            <ac:picMk id="13" creationId="{0721329B-A5A5-B502-E1A6-EFB1A1B01965}"/>
          </ac:picMkLst>
        </pc:picChg>
        <pc:picChg chg="add mod">
          <ac:chgData name="Yang, Ningxin" userId="5918a3b4-6e1b-478f-b1f3-3d2f23dd4d48" providerId="ADAL" clId="{AA0CF824-7A7B-45E8-86B6-F48ECD77215E}" dt="2023-10-25T17:24:49.374" v="946" actId="1076"/>
          <ac:picMkLst>
            <pc:docMk/>
            <pc:sldMk cId="1200447660" sldId="262"/>
            <ac:picMk id="14" creationId="{E25A283A-51D9-5EA9-2A39-E0C1AD1B11C6}"/>
          </ac:picMkLst>
        </pc:picChg>
        <pc:picChg chg="add del mod">
          <ac:chgData name="Yang, Ningxin" userId="5918a3b4-6e1b-478f-b1f3-3d2f23dd4d48" providerId="ADAL" clId="{AA0CF824-7A7B-45E8-86B6-F48ECD77215E}" dt="2023-10-24T15:42:19.377" v="787" actId="478"/>
          <ac:picMkLst>
            <pc:docMk/>
            <pc:sldMk cId="1200447660" sldId="262"/>
            <ac:picMk id="15" creationId="{6F06CB42-19AC-B8AD-B98F-052BA1E6B387}"/>
          </ac:picMkLst>
        </pc:picChg>
        <pc:picChg chg="add mod">
          <ac:chgData name="Yang, Ningxin" userId="5918a3b4-6e1b-478f-b1f3-3d2f23dd4d48" providerId="ADAL" clId="{AA0CF824-7A7B-45E8-86B6-F48ECD77215E}" dt="2023-10-25T17:28:08.917" v="949" actId="1076"/>
          <ac:picMkLst>
            <pc:docMk/>
            <pc:sldMk cId="1200447660" sldId="262"/>
            <ac:picMk id="16" creationId="{5700A929-EBE6-7CC3-08EF-EB1AFE7B9E93}"/>
          </ac:picMkLst>
        </pc:picChg>
        <pc:picChg chg="add del mod">
          <ac:chgData name="Yang, Ningxin" userId="5918a3b4-6e1b-478f-b1f3-3d2f23dd4d48" providerId="ADAL" clId="{AA0CF824-7A7B-45E8-86B6-F48ECD77215E}" dt="2023-10-25T17:16:29.478" v="928" actId="478"/>
          <ac:picMkLst>
            <pc:docMk/>
            <pc:sldMk cId="1200447660" sldId="262"/>
            <ac:picMk id="17" creationId="{E936CB61-D14E-F5E2-6F19-D80F97D37EBF}"/>
          </ac:picMkLst>
        </pc:picChg>
        <pc:picChg chg="add mod">
          <ac:chgData name="Yang, Ningxin" userId="5918a3b4-6e1b-478f-b1f3-3d2f23dd4d48" providerId="ADAL" clId="{AA0CF824-7A7B-45E8-86B6-F48ECD77215E}" dt="2023-10-25T17:32:13.131" v="952" actId="1076"/>
          <ac:picMkLst>
            <pc:docMk/>
            <pc:sldMk cId="1200447660" sldId="262"/>
            <ac:picMk id="19" creationId="{7DC925D7-6B2B-8C69-C54D-D6EDB1C545B2}"/>
          </ac:picMkLst>
        </pc:picChg>
        <pc:picChg chg="add mod">
          <ac:chgData name="Yang, Ningxin" userId="5918a3b4-6e1b-478f-b1f3-3d2f23dd4d48" providerId="ADAL" clId="{AA0CF824-7A7B-45E8-86B6-F48ECD77215E}" dt="2023-10-25T17:34:10.067" v="955" actId="1076"/>
          <ac:picMkLst>
            <pc:docMk/>
            <pc:sldMk cId="1200447660" sldId="262"/>
            <ac:picMk id="21" creationId="{4B9DC5D9-B77D-38E3-EEC4-F1BBCF092C3B}"/>
          </ac:picMkLst>
        </pc:picChg>
      </pc:sldChg>
      <pc:sldChg chg="addSp delSp modSp add mod ord">
        <pc:chgData name="Yang, Ningxin" userId="5918a3b4-6e1b-478f-b1f3-3d2f23dd4d48" providerId="ADAL" clId="{AA0CF824-7A7B-45E8-86B6-F48ECD77215E}" dt="2023-10-26T12:40:04.431" v="968" actId="1076"/>
        <pc:sldMkLst>
          <pc:docMk/>
          <pc:sldMk cId="252441167" sldId="263"/>
        </pc:sldMkLst>
        <pc:spChg chg="add mod">
          <ac:chgData name="Yang, Ningxin" userId="5918a3b4-6e1b-478f-b1f3-3d2f23dd4d48" providerId="ADAL" clId="{AA0CF824-7A7B-45E8-86B6-F48ECD77215E}" dt="2023-10-25T17:03:08.387" v="926" actId="6549"/>
          <ac:spMkLst>
            <pc:docMk/>
            <pc:sldMk cId="252441167" sldId="263"/>
            <ac:spMk id="4" creationId="{94AB306C-A304-64EE-C909-70698B5BB2ED}"/>
          </ac:spMkLst>
        </pc:spChg>
        <pc:spChg chg="add mod">
          <ac:chgData name="Yang, Ningxin" userId="5918a3b4-6e1b-478f-b1f3-3d2f23dd4d48" providerId="ADAL" clId="{AA0CF824-7A7B-45E8-86B6-F48ECD77215E}" dt="2023-10-24T16:45:45.660" v="826" actId="20577"/>
          <ac:spMkLst>
            <pc:docMk/>
            <pc:sldMk cId="252441167" sldId="263"/>
            <ac:spMk id="7" creationId="{754CA4F1-8BCA-2848-E3FF-31E6E9DB1DA5}"/>
          </ac:spMkLst>
        </pc:spChg>
        <pc:spChg chg="add mod">
          <ac:chgData name="Yang, Ningxin" userId="5918a3b4-6e1b-478f-b1f3-3d2f23dd4d48" providerId="ADAL" clId="{AA0CF824-7A7B-45E8-86B6-F48ECD77215E}" dt="2023-10-25T17:03:01.747" v="924" actId="1076"/>
          <ac:spMkLst>
            <pc:docMk/>
            <pc:sldMk cId="252441167" sldId="263"/>
            <ac:spMk id="8" creationId="{573EE5B3-88B9-FD51-27BB-DD64BE02705F}"/>
          </ac:spMkLst>
        </pc:spChg>
        <pc:spChg chg="add mod">
          <ac:chgData name="Yang, Ningxin" userId="5918a3b4-6e1b-478f-b1f3-3d2f23dd4d48" providerId="ADAL" clId="{AA0CF824-7A7B-45E8-86B6-F48ECD77215E}" dt="2023-10-25T17:02:57.753" v="923" actId="571"/>
          <ac:spMkLst>
            <pc:docMk/>
            <pc:sldMk cId="252441167" sldId="263"/>
            <ac:spMk id="10" creationId="{C9C8B6F8-1BFF-C77A-4873-B1ECEDFD4131}"/>
          </ac:spMkLst>
        </pc:spChg>
        <pc:picChg chg="add mod">
          <ac:chgData name="Yang, Ningxin" userId="5918a3b4-6e1b-478f-b1f3-3d2f23dd4d48" providerId="ADAL" clId="{AA0CF824-7A7B-45E8-86B6-F48ECD77215E}" dt="2023-10-26T12:36:31.792" v="961" actId="1076"/>
          <ac:picMkLst>
            <pc:docMk/>
            <pc:sldMk cId="252441167" sldId="263"/>
            <ac:picMk id="3" creationId="{AAC44365-7DAA-BB83-DCCB-705EDFA055C5}"/>
          </ac:picMkLst>
        </pc:picChg>
        <pc:picChg chg="add del mod">
          <ac:chgData name="Yang, Ningxin" userId="5918a3b4-6e1b-478f-b1f3-3d2f23dd4d48" providerId="ADAL" clId="{AA0CF824-7A7B-45E8-86B6-F48ECD77215E}" dt="2023-10-25T16:32:02.629" v="916" actId="478"/>
          <ac:picMkLst>
            <pc:docMk/>
            <pc:sldMk cId="252441167" sldId="263"/>
            <ac:picMk id="3" creationId="{C67C13A8-0271-3C24-F96D-062C4E56EB10}"/>
          </ac:picMkLst>
        </pc:picChg>
        <pc:picChg chg="add del mod">
          <ac:chgData name="Yang, Ningxin" userId="5918a3b4-6e1b-478f-b1f3-3d2f23dd4d48" providerId="ADAL" clId="{AA0CF824-7A7B-45E8-86B6-F48ECD77215E}" dt="2023-10-26T12:36:20.691" v="957" actId="478"/>
          <ac:picMkLst>
            <pc:docMk/>
            <pc:sldMk cId="252441167" sldId="263"/>
            <ac:picMk id="5" creationId="{42C3EDA8-321A-4931-188E-A5519F864A42}"/>
          </ac:picMkLst>
        </pc:picChg>
        <pc:picChg chg="del">
          <ac:chgData name="Yang, Ningxin" userId="5918a3b4-6e1b-478f-b1f3-3d2f23dd4d48" providerId="ADAL" clId="{AA0CF824-7A7B-45E8-86B6-F48ECD77215E}" dt="2023-10-24T14:45:35.081" v="645" actId="478"/>
          <ac:picMkLst>
            <pc:docMk/>
            <pc:sldMk cId="252441167" sldId="263"/>
            <ac:picMk id="5" creationId="{6001C69C-0BE8-BE38-580D-216F6E082C19}"/>
          </ac:picMkLst>
        </pc:picChg>
        <pc:picChg chg="del">
          <ac:chgData name="Yang, Ningxin" userId="5918a3b4-6e1b-478f-b1f3-3d2f23dd4d48" providerId="ADAL" clId="{AA0CF824-7A7B-45E8-86B6-F48ECD77215E}" dt="2023-10-24T14:45:37.449" v="650" actId="478"/>
          <ac:picMkLst>
            <pc:docMk/>
            <pc:sldMk cId="252441167" sldId="263"/>
            <ac:picMk id="9" creationId="{E023E4E0-C69C-720A-20A4-5DE107305B44}"/>
          </ac:picMkLst>
        </pc:picChg>
        <pc:picChg chg="add del mod">
          <ac:chgData name="Yang, Ningxin" userId="5918a3b4-6e1b-478f-b1f3-3d2f23dd4d48" providerId="ADAL" clId="{AA0CF824-7A7B-45E8-86B6-F48ECD77215E}" dt="2023-10-26T12:39:41.021" v="962" actId="478"/>
          <ac:picMkLst>
            <pc:docMk/>
            <pc:sldMk cId="252441167" sldId="263"/>
            <ac:picMk id="9" creationId="{E49D513B-FD0B-D3AF-6622-4D2183B95D0E}"/>
          </ac:picMkLst>
        </pc:picChg>
        <pc:picChg chg="del">
          <ac:chgData name="Yang, Ningxin" userId="5918a3b4-6e1b-478f-b1f3-3d2f23dd4d48" providerId="ADAL" clId="{AA0CF824-7A7B-45E8-86B6-F48ECD77215E}" dt="2023-10-24T14:45:37.079" v="649" actId="478"/>
          <ac:picMkLst>
            <pc:docMk/>
            <pc:sldMk cId="252441167" sldId="263"/>
            <ac:picMk id="11" creationId="{71E529A4-B2EF-5912-01B2-BDC6D795A242}"/>
          </ac:picMkLst>
        </pc:picChg>
        <pc:picChg chg="add mod">
          <ac:chgData name="Yang, Ningxin" userId="5918a3b4-6e1b-478f-b1f3-3d2f23dd4d48" providerId="ADAL" clId="{AA0CF824-7A7B-45E8-86B6-F48ECD77215E}" dt="2023-10-26T12:40:04.431" v="968" actId="1076"/>
          <ac:picMkLst>
            <pc:docMk/>
            <pc:sldMk cId="252441167" sldId="263"/>
            <ac:picMk id="11" creationId="{BF017A2E-59E6-3DC5-2572-EFF3382FA680}"/>
          </ac:picMkLst>
        </pc:picChg>
        <pc:picChg chg="del">
          <ac:chgData name="Yang, Ningxin" userId="5918a3b4-6e1b-478f-b1f3-3d2f23dd4d48" providerId="ADAL" clId="{AA0CF824-7A7B-45E8-86B6-F48ECD77215E}" dt="2023-10-24T14:45:36.690" v="648" actId="478"/>
          <ac:picMkLst>
            <pc:docMk/>
            <pc:sldMk cId="252441167" sldId="263"/>
            <ac:picMk id="13" creationId="{0721329B-A5A5-B502-E1A6-EFB1A1B01965}"/>
          </ac:picMkLst>
        </pc:picChg>
        <pc:picChg chg="del">
          <ac:chgData name="Yang, Ningxin" userId="5918a3b4-6e1b-478f-b1f3-3d2f23dd4d48" providerId="ADAL" clId="{AA0CF824-7A7B-45E8-86B6-F48ECD77215E}" dt="2023-10-24T14:45:35.890" v="646" actId="478"/>
          <ac:picMkLst>
            <pc:docMk/>
            <pc:sldMk cId="252441167" sldId="263"/>
            <ac:picMk id="15" creationId="{6F06CB42-19AC-B8AD-B98F-052BA1E6B387}"/>
          </ac:picMkLst>
        </pc:picChg>
        <pc:picChg chg="del">
          <ac:chgData name="Yang, Ningxin" userId="5918a3b4-6e1b-478f-b1f3-3d2f23dd4d48" providerId="ADAL" clId="{AA0CF824-7A7B-45E8-86B6-F48ECD77215E}" dt="2023-10-24T14:45:36.219" v="647" actId="478"/>
          <ac:picMkLst>
            <pc:docMk/>
            <pc:sldMk cId="252441167" sldId="263"/>
            <ac:picMk id="17" creationId="{E936CB61-D14E-F5E2-6F19-D80F97D37EBF}"/>
          </ac:picMkLst>
        </pc:picChg>
      </pc:sldChg>
      <pc:sldChg chg="addSp delSp modSp new mod">
        <pc:chgData name="Yang, Ningxin" userId="5918a3b4-6e1b-478f-b1f3-3d2f23dd4d48" providerId="ADAL" clId="{AA0CF824-7A7B-45E8-86B6-F48ECD77215E}" dt="2023-10-25T17:34:29.880" v="956" actId="478"/>
        <pc:sldMkLst>
          <pc:docMk/>
          <pc:sldMk cId="1399755219" sldId="264"/>
        </pc:sldMkLst>
        <pc:spChg chg="del">
          <ac:chgData name="Yang, Ningxin" userId="5918a3b4-6e1b-478f-b1f3-3d2f23dd4d48" providerId="ADAL" clId="{AA0CF824-7A7B-45E8-86B6-F48ECD77215E}" dt="2023-10-24T16:40:45.087" v="806" actId="478"/>
          <ac:spMkLst>
            <pc:docMk/>
            <pc:sldMk cId="1399755219" sldId="264"/>
            <ac:spMk id="2" creationId="{7A0F519B-2B19-7E0B-34D6-475344F798F7}"/>
          </ac:spMkLst>
        </pc:spChg>
        <pc:spChg chg="del">
          <ac:chgData name="Yang, Ningxin" userId="5918a3b4-6e1b-478f-b1f3-3d2f23dd4d48" providerId="ADAL" clId="{AA0CF824-7A7B-45E8-86B6-F48ECD77215E}" dt="2023-10-24T16:40:43.999" v="805" actId="478"/>
          <ac:spMkLst>
            <pc:docMk/>
            <pc:sldMk cId="1399755219" sldId="264"/>
            <ac:spMk id="3" creationId="{4BFCFEF3-F576-971B-77C9-D41D6C37DC25}"/>
          </ac:spMkLst>
        </pc:spChg>
        <pc:spChg chg="add mod">
          <ac:chgData name="Yang, Ningxin" userId="5918a3b4-6e1b-478f-b1f3-3d2f23dd4d48" providerId="ADAL" clId="{AA0CF824-7A7B-45E8-86B6-F48ECD77215E}" dt="2023-10-24T16:45:38.155" v="823" actId="1076"/>
          <ac:spMkLst>
            <pc:docMk/>
            <pc:sldMk cId="1399755219" sldId="264"/>
            <ac:spMk id="5" creationId="{C3F7C2D8-3128-30F0-B560-C6CA2329B62E}"/>
          </ac:spMkLst>
        </pc:spChg>
        <pc:picChg chg="add del mod">
          <ac:chgData name="Yang, Ningxin" userId="5918a3b4-6e1b-478f-b1f3-3d2f23dd4d48" providerId="ADAL" clId="{AA0CF824-7A7B-45E8-86B6-F48ECD77215E}" dt="2023-10-25T17:34:29.880" v="956" actId="478"/>
          <ac:picMkLst>
            <pc:docMk/>
            <pc:sldMk cId="1399755219" sldId="264"/>
            <ac:picMk id="4" creationId="{126FB8C8-5F54-F37A-A0EC-625DAEF3C5D2}"/>
          </ac:picMkLst>
        </pc:picChg>
      </pc:sldChg>
    </pc:docChg>
  </pc:docChgLst>
  <pc:docChgLst>
    <pc:chgData name="Yang, Ningxin" userId="5918a3b4-6e1b-478f-b1f3-3d2f23dd4d48" providerId="ADAL" clId="{638573AB-3E92-44C5-926D-FC72006CC606}"/>
    <pc:docChg chg="undo custSel addSld modSld">
      <pc:chgData name="Yang, Ningxin" userId="5918a3b4-6e1b-478f-b1f3-3d2f23dd4d48" providerId="ADAL" clId="{638573AB-3E92-44C5-926D-FC72006CC606}" dt="2023-10-23T20:30:44.423" v="91" actId="14100"/>
      <pc:docMkLst>
        <pc:docMk/>
      </pc:docMkLst>
      <pc:sldChg chg="addSp delSp modSp mod">
        <pc:chgData name="Yang, Ningxin" userId="5918a3b4-6e1b-478f-b1f3-3d2f23dd4d48" providerId="ADAL" clId="{638573AB-3E92-44C5-926D-FC72006CC606}" dt="2023-10-22T21:35:22.670" v="59" actId="465"/>
        <pc:sldMkLst>
          <pc:docMk/>
          <pc:sldMk cId="2687671043" sldId="257"/>
        </pc:sldMkLst>
        <pc:spChg chg="del">
          <ac:chgData name="Yang, Ningxin" userId="5918a3b4-6e1b-478f-b1f3-3d2f23dd4d48" providerId="ADAL" clId="{638573AB-3E92-44C5-926D-FC72006CC606}" dt="2023-10-22T21:02:35.364" v="10" actId="478"/>
          <ac:spMkLst>
            <pc:docMk/>
            <pc:sldMk cId="2687671043" sldId="257"/>
            <ac:spMk id="4" creationId="{1DB59D96-6EFD-8B5F-E068-494545BD7FCF}"/>
          </ac:spMkLst>
        </pc:spChg>
        <pc:picChg chg="add del mod">
          <ac:chgData name="Yang, Ningxin" userId="5918a3b4-6e1b-478f-b1f3-3d2f23dd4d48" providerId="ADAL" clId="{638573AB-3E92-44C5-926D-FC72006CC606}" dt="2023-10-22T21:08:12.482" v="23" actId="478"/>
          <ac:picMkLst>
            <pc:docMk/>
            <pc:sldMk cId="2687671043" sldId="257"/>
            <ac:picMk id="3" creationId="{E3AE4218-51B5-58C7-7D95-A6627282BC7B}"/>
          </ac:picMkLst>
        </pc:picChg>
        <pc:picChg chg="del">
          <ac:chgData name="Yang, Ningxin" userId="5918a3b4-6e1b-478f-b1f3-3d2f23dd4d48" providerId="ADAL" clId="{638573AB-3E92-44C5-926D-FC72006CC606}" dt="2023-10-22T16:51:33.676" v="1" actId="478"/>
          <ac:picMkLst>
            <pc:docMk/>
            <pc:sldMk cId="2687671043" sldId="257"/>
            <ac:picMk id="6" creationId="{86F4C9C5-1C89-42F8-82F8-0D2D412B9D59}"/>
          </ac:picMkLst>
        </pc:picChg>
        <pc:picChg chg="add del mod">
          <ac:chgData name="Yang, Ningxin" userId="5918a3b4-6e1b-478f-b1f3-3d2f23dd4d48" providerId="ADAL" clId="{638573AB-3E92-44C5-926D-FC72006CC606}" dt="2023-10-22T21:08:11.916" v="21" actId="478"/>
          <ac:picMkLst>
            <pc:docMk/>
            <pc:sldMk cId="2687671043" sldId="257"/>
            <ac:picMk id="6" creationId="{B2065ED7-5558-3348-153A-10BC32887FC1}"/>
          </ac:picMkLst>
        </pc:picChg>
        <pc:picChg chg="del">
          <ac:chgData name="Yang, Ningxin" userId="5918a3b4-6e1b-478f-b1f3-3d2f23dd4d48" providerId="ADAL" clId="{638573AB-3E92-44C5-926D-FC72006CC606}" dt="2023-10-22T16:51:33.132" v="0" actId="478"/>
          <ac:picMkLst>
            <pc:docMk/>
            <pc:sldMk cId="2687671043" sldId="257"/>
            <ac:picMk id="8" creationId="{1438FEB4-12C2-A43E-3B3E-07F3078EB2BB}"/>
          </ac:picMkLst>
        </pc:picChg>
        <pc:picChg chg="add mod">
          <ac:chgData name="Yang, Ningxin" userId="5918a3b4-6e1b-478f-b1f3-3d2f23dd4d48" providerId="ADAL" clId="{638573AB-3E92-44C5-926D-FC72006CC606}" dt="2023-10-22T21:34:47.988" v="56" actId="554"/>
          <ac:picMkLst>
            <pc:docMk/>
            <pc:sldMk cId="2687671043" sldId="257"/>
            <ac:picMk id="8" creationId="{D94A4363-C6BF-3EC3-A410-ADBA963F9A1D}"/>
          </ac:picMkLst>
        </pc:picChg>
        <pc:picChg chg="add del mod">
          <ac:chgData name="Yang, Ningxin" userId="5918a3b4-6e1b-478f-b1f3-3d2f23dd4d48" providerId="ADAL" clId="{638573AB-3E92-44C5-926D-FC72006CC606}" dt="2023-10-22T21:27:47.177" v="42" actId="478"/>
          <ac:picMkLst>
            <pc:docMk/>
            <pc:sldMk cId="2687671043" sldId="257"/>
            <ac:picMk id="10" creationId="{F79DC8DD-7706-6951-FA24-AF125A89D62F}"/>
          </ac:picMkLst>
        </pc:picChg>
        <pc:picChg chg="add mod">
          <ac:chgData name="Yang, Ningxin" userId="5918a3b4-6e1b-478f-b1f3-3d2f23dd4d48" providerId="ADAL" clId="{638573AB-3E92-44C5-926D-FC72006CC606}" dt="2023-10-22T21:35:14.336" v="58" actId="465"/>
          <ac:picMkLst>
            <pc:docMk/>
            <pc:sldMk cId="2687671043" sldId="257"/>
            <ac:picMk id="12" creationId="{5B803D9F-BFD8-F406-D7E4-2DDF9F5E41B5}"/>
          </ac:picMkLst>
        </pc:picChg>
        <pc:picChg chg="add mod">
          <ac:chgData name="Yang, Ningxin" userId="5918a3b4-6e1b-478f-b1f3-3d2f23dd4d48" providerId="ADAL" clId="{638573AB-3E92-44C5-926D-FC72006CC606}" dt="2023-10-22T21:34:55.002" v="57" actId="554"/>
          <ac:picMkLst>
            <pc:docMk/>
            <pc:sldMk cId="2687671043" sldId="257"/>
            <ac:picMk id="14" creationId="{B141AC10-5184-1D14-31C8-90884D0025A4}"/>
          </ac:picMkLst>
        </pc:picChg>
        <pc:picChg chg="add mod">
          <ac:chgData name="Yang, Ningxin" userId="5918a3b4-6e1b-478f-b1f3-3d2f23dd4d48" providerId="ADAL" clId="{638573AB-3E92-44C5-926D-FC72006CC606}" dt="2023-10-22T21:34:37.110" v="54" actId="408"/>
          <ac:picMkLst>
            <pc:docMk/>
            <pc:sldMk cId="2687671043" sldId="257"/>
            <ac:picMk id="16" creationId="{F8CD6F92-079F-E8F7-8282-D488659BA079}"/>
          </ac:picMkLst>
        </pc:picChg>
        <pc:picChg chg="add mod">
          <ac:chgData name="Yang, Ningxin" userId="5918a3b4-6e1b-478f-b1f3-3d2f23dd4d48" providerId="ADAL" clId="{638573AB-3E92-44C5-926D-FC72006CC606}" dt="2023-10-22T21:35:22.670" v="59" actId="465"/>
          <ac:picMkLst>
            <pc:docMk/>
            <pc:sldMk cId="2687671043" sldId="257"/>
            <ac:picMk id="18" creationId="{BFA1D60E-B689-5483-BD49-2C5656747537}"/>
          </ac:picMkLst>
        </pc:picChg>
        <pc:picChg chg="add mod">
          <ac:chgData name="Yang, Ningxin" userId="5918a3b4-6e1b-478f-b1f3-3d2f23dd4d48" providerId="ADAL" clId="{638573AB-3E92-44C5-926D-FC72006CC606}" dt="2023-10-22T21:34:55.002" v="57" actId="554"/>
          <ac:picMkLst>
            <pc:docMk/>
            <pc:sldMk cId="2687671043" sldId="257"/>
            <ac:picMk id="20" creationId="{B3A3CC50-695D-6485-921B-DF3AC6423F7D}"/>
          </ac:picMkLst>
        </pc:picChg>
      </pc:sldChg>
      <pc:sldChg chg="addSp delSp modSp mod">
        <pc:chgData name="Yang, Ningxin" userId="5918a3b4-6e1b-478f-b1f3-3d2f23dd4d48" providerId="ADAL" clId="{638573AB-3E92-44C5-926D-FC72006CC606}" dt="2023-10-22T22:12:21.580" v="80" actId="1076"/>
        <pc:sldMkLst>
          <pc:docMk/>
          <pc:sldMk cId="1130272032" sldId="258"/>
        </pc:sldMkLst>
        <pc:spChg chg="del">
          <ac:chgData name="Yang, Ningxin" userId="5918a3b4-6e1b-478f-b1f3-3d2f23dd4d48" providerId="ADAL" clId="{638573AB-3E92-44C5-926D-FC72006CC606}" dt="2023-10-22T22:11:29.757" v="65" actId="478"/>
          <ac:spMkLst>
            <pc:docMk/>
            <pc:sldMk cId="1130272032" sldId="258"/>
            <ac:spMk id="4" creationId="{19BFC86C-F0CD-8210-6AEE-58FA335A306E}"/>
          </ac:spMkLst>
        </pc:spChg>
        <pc:grpChg chg="add mod">
          <ac:chgData name="Yang, Ningxin" userId="5918a3b4-6e1b-478f-b1f3-3d2f23dd4d48" providerId="ADAL" clId="{638573AB-3E92-44C5-926D-FC72006CC606}" dt="2023-10-22T22:12:21.580" v="80" actId="1076"/>
          <ac:grpSpMkLst>
            <pc:docMk/>
            <pc:sldMk cId="1130272032" sldId="258"/>
            <ac:grpSpMk id="9" creationId="{825D9EF6-BA18-D635-DD93-0AF1675529FF}"/>
          </ac:grpSpMkLst>
        </pc:grpChg>
        <pc:picChg chg="add mod">
          <ac:chgData name="Yang, Ningxin" userId="5918a3b4-6e1b-478f-b1f3-3d2f23dd4d48" providerId="ADAL" clId="{638573AB-3E92-44C5-926D-FC72006CC606}" dt="2023-10-22T22:12:19.957" v="79" actId="164"/>
          <ac:picMkLst>
            <pc:docMk/>
            <pc:sldMk cId="1130272032" sldId="258"/>
            <ac:picMk id="3" creationId="{3EC245CE-D77D-3C56-26A9-6576F214D616}"/>
          </ac:picMkLst>
        </pc:picChg>
        <pc:picChg chg="add mod">
          <ac:chgData name="Yang, Ningxin" userId="5918a3b4-6e1b-478f-b1f3-3d2f23dd4d48" providerId="ADAL" clId="{638573AB-3E92-44C5-926D-FC72006CC606}" dt="2023-10-22T22:12:19.957" v="79" actId="164"/>
          <ac:picMkLst>
            <pc:docMk/>
            <pc:sldMk cId="1130272032" sldId="258"/>
            <ac:picMk id="6" creationId="{5C9F5E0D-7A83-5B48-0703-487C6A313CEE}"/>
          </ac:picMkLst>
        </pc:picChg>
        <pc:picChg chg="del">
          <ac:chgData name="Yang, Ningxin" userId="5918a3b4-6e1b-478f-b1f3-3d2f23dd4d48" providerId="ADAL" clId="{638573AB-3E92-44C5-926D-FC72006CC606}" dt="2023-10-22T16:51:35.380" v="2" actId="478"/>
          <ac:picMkLst>
            <pc:docMk/>
            <pc:sldMk cId="1130272032" sldId="258"/>
            <ac:picMk id="6" creationId="{807B5C01-6134-BB2A-C563-90F20DC8598E}"/>
          </ac:picMkLst>
        </pc:picChg>
        <pc:picChg chg="add mod">
          <ac:chgData name="Yang, Ningxin" userId="5918a3b4-6e1b-478f-b1f3-3d2f23dd4d48" providerId="ADAL" clId="{638573AB-3E92-44C5-926D-FC72006CC606}" dt="2023-10-22T22:12:19.957" v="79" actId="164"/>
          <ac:picMkLst>
            <pc:docMk/>
            <pc:sldMk cId="1130272032" sldId="258"/>
            <ac:picMk id="8" creationId="{228B42B3-52AB-41CD-4F1E-201AA0DB6DFD}"/>
          </ac:picMkLst>
        </pc:picChg>
        <pc:picChg chg="del">
          <ac:chgData name="Yang, Ningxin" userId="5918a3b4-6e1b-478f-b1f3-3d2f23dd4d48" providerId="ADAL" clId="{638573AB-3E92-44C5-926D-FC72006CC606}" dt="2023-10-22T16:51:35.922" v="3" actId="478"/>
          <ac:picMkLst>
            <pc:docMk/>
            <pc:sldMk cId="1130272032" sldId="258"/>
            <ac:picMk id="8" creationId="{C44E9015-3DBD-4B2F-3BC3-2423EFD50AB7}"/>
          </ac:picMkLst>
        </pc:picChg>
        <pc:picChg chg="del">
          <ac:chgData name="Yang, Ningxin" userId="5918a3b4-6e1b-478f-b1f3-3d2f23dd4d48" providerId="ADAL" clId="{638573AB-3E92-44C5-926D-FC72006CC606}" dt="2023-10-22T16:51:36.431" v="4" actId="478"/>
          <ac:picMkLst>
            <pc:docMk/>
            <pc:sldMk cId="1130272032" sldId="258"/>
            <ac:picMk id="10" creationId="{815F468C-6BE2-4D33-FE31-A1FCFC59BA52}"/>
          </ac:picMkLst>
        </pc:picChg>
        <pc:picChg chg="del">
          <ac:chgData name="Yang, Ningxin" userId="5918a3b4-6e1b-478f-b1f3-3d2f23dd4d48" providerId="ADAL" clId="{638573AB-3E92-44C5-926D-FC72006CC606}" dt="2023-10-22T16:51:37.864" v="7" actId="478"/>
          <ac:picMkLst>
            <pc:docMk/>
            <pc:sldMk cId="1130272032" sldId="258"/>
            <ac:picMk id="12" creationId="{BF406393-597D-CEDC-F271-ECA367C03901}"/>
          </ac:picMkLst>
        </pc:picChg>
        <pc:picChg chg="del">
          <ac:chgData name="Yang, Ningxin" userId="5918a3b4-6e1b-478f-b1f3-3d2f23dd4d48" providerId="ADAL" clId="{638573AB-3E92-44C5-926D-FC72006CC606}" dt="2023-10-22T16:51:37.372" v="6" actId="478"/>
          <ac:picMkLst>
            <pc:docMk/>
            <pc:sldMk cId="1130272032" sldId="258"/>
            <ac:picMk id="14" creationId="{7DCD5F0D-E48B-A9C9-74A7-D14FFBBBDF72}"/>
          </ac:picMkLst>
        </pc:picChg>
        <pc:picChg chg="del">
          <ac:chgData name="Yang, Ningxin" userId="5918a3b4-6e1b-478f-b1f3-3d2f23dd4d48" providerId="ADAL" clId="{638573AB-3E92-44C5-926D-FC72006CC606}" dt="2023-10-22T16:51:37.014" v="5" actId="478"/>
          <ac:picMkLst>
            <pc:docMk/>
            <pc:sldMk cId="1130272032" sldId="258"/>
            <ac:picMk id="16" creationId="{FCE9E122-41DD-5F78-B8D0-0540017F3201}"/>
          </ac:picMkLst>
        </pc:picChg>
      </pc:sldChg>
      <pc:sldChg chg="delSp mod">
        <pc:chgData name="Yang, Ningxin" userId="5918a3b4-6e1b-478f-b1f3-3d2f23dd4d48" providerId="ADAL" clId="{638573AB-3E92-44C5-926D-FC72006CC606}" dt="2023-10-22T16:51:39.556" v="9" actId="478"/>
        <pc:sldMkLst>
          <pc:docMk/>
          <pc:sldMk cId="1271617307" sldId="259"/>
        </pc:sldMkLst>
        <pc:picChg chg="del">
          <ac:chgData name="Yang, Ningxin" userId="5918a3b4-6e1b-478f-b1f3-3d2f23dd4d48" providerId="ADAL" clId="{638573AB-3E92-44C5-926D-FC72006CC606}" dt="2023-10-22T16:51:39.151" v="8" actId="478"/>
          <ac:picMkLst>
            <pc:docMk/>
            <pc:sldMk cId="1271617307" sldId="259"/>
            <ac:picMk id="6" creationId="{79ABBE55-0660-2BD2-3915-37A4A7F4622B}"/>
          </ac:picMkLst>
        </pc:picChg>
        <pc:picChg chg="del">
          <ac:chgData name="Yang, Ningxin" userId="5918a3b4-6e1b-478f-b1f3-3d2f23dd4d48" providerId="ADAL" clId="{638573AB-3E92-44C5-926D-FC72006CC606}" dt="2023-10-22T16:51:39.556" v="9" actId="478"/>
          <ac:picMkLst>
            <pc:docMk/>
            <pc:sldMk cId="1271617307" sldId="259"/>
            <ac:picMk id="8" creationId="{8B245E5D-7AD7-6152-AE5D-F1C9C5C01041}"/>
          </ac:picMkLst>
        </pc:picChg>
      </pc:sldChg>
      <pc:sldChg chg="addSp delSp modSp new mod">
        <pc:chgData name="Yang, Ningxin" userId="5918a3b4-6e1b-478f-b1f3-3d2f23dd4d48" providerId="ADAL" clId="{638573AB-3E92-44C5-926D-FC72006CC606}" dt="2023-10-23T20:30:44.423" v="91" actId="14100"/>
        <pc:sldMkLst>
          <pc:docMk/>
          <pc:sldMk cId="2473441770" sldId="261"/>
        </pc:sldMkLst>
        <pc:spChg chg="del">
          <ac:chgData name="Yang, Ningxin" userId="5918a3b4-6e1b-478f-b1f3-3d2f23dd4d48" providerId="ADAL" clId="{638573AB-3E92-44C5-926D-FC72006CC606}" dt="2023-10-23T19:31:25.091" v="82" actId="478"/>
          <ac:spMkLst>
            <pc:docMk/>
            <pc:sldMk cId="2473441770" sldId="261"/>
            <ac:spMk id="2" creationId="{4649CBA0-2ECF-DA87-2664-078E121F6E19}"/>
          </ac:spMkLst>
        </pc:spChg>
        <pc:spChg chg="del">
          <ac:chgData name="Yang, Ningxin" userId="5918a3b4-6e1b-478f-b1f3-3d2f23dd4d48" providerId="ADAL" clId="{638573AB-3E92-44C5-926D-FC72006CC606}" dt="2023-10-23T19:31:26.291" v="83" actId="478"/>
          <ac:spMkLst>
            <pc:docMk/>
            <pc:sldMk cId="2473441770" sldId="261"/>
            <ac:spMk id="3" creationId="{1D1CEF6F-7578-1827-60BC-451D81A075A2}"/>
          </ac:spMkLst>
        </pc:spChg>
        <pc:spChg chg="add mod">
          <ac:chgData name="Yang, Ningxin" userId="5918a3b4-6e1b-478f-b1f3-3d2f23dd4d48" providerId="ADAL" clId="{638573AB-3E92-44C5-926D-FC72006CC606}" dt="2023-10-23T20:30:44.423" v="91" actId="14100"/>
          <ac:spMkLst>
            <pc:docMk/>
            <pc:sldMk cId="2473441770" sldId="261"/>
            <ac:spMk id="5" creationId="{A8D37DC0-9FAD-9A46-778C-7DB7EF91F382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CDBFD9-E0D8-9F7B-C8F1-B3BF4BE43C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EA73CD2-D5E7-92F8-2DB0-9B0169707B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AEDBCD-4D8F-D4AF-4397-892B04F216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32D4AD-4FDC-4EE3-8F76-4FF667C9CD2F}" type="datetimeFigureOut">
              <a:rPr lang="en-GB" smtClean="0"/>
              <a:t>26/10/2023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DEEE9F-40EB-B554-708C-E45E71DFEA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D1DC03-1B39-5455-38A3-42E8E9A5D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617EC-B93B-4483-B583-59DAD14EA07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45877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64978-476C-3D36-5C16-B596F83DE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CD6B68-2368-7B4D-F890-B4FCC426C4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A1B6F0-1194-ECD0-E02C-47F999C9EC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32D4AD-4FDC-4EE3-8F76-4FF667C9CD2F}" type="datetimeFigureOut">
              <a:rPr lang="en-GB" smtClean="0"/>
              <a:t>26/10/2023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CDA71D-D701-5E9B-6DFE-14E29A658C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C72918-AD14-0D68-B92D-C2385C2A4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617EC-B93B-4483-B583-59DAD14EA07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27658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A4B73FB-1616-5014-8AC1-8A12F610124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5D7BE2-C70E-9341-5BD6-5EA40F896D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11B893-19AB-52E9-D5FF-AA5A3CB202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32D4AD-4FDC-4EE3-8F76-4FF667C9CD2F}" type="datetimeFigureOut">
              <a:rPr lang="en-GB" smtClean="0"/>
              <a:t>26/10/2023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6731DE-14F9-C3ED-D047-1A54E4A080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5BCE69-1999-FD0E-484E-CBC399617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617EC-B93B-4483-B583-59DAD14EA07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8237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56E377-894B-4A4D-39DA-4BA7C7AB9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F645E6-3DFE-29A6-3948-5CA3F27E3C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12490E-135F-9143-AB1A-C68DC0D2F1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32D4AD-4FDC-4EE3-8F76-4FF667C9CD2F}" type="datetimeFigureOut">
              <a:rPr lang="en-GB" smtClean="0"/>
              <a:t>26/10/2023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994F01-226D-D0E7-4AFE-B3A20338B5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B7E470-28D6-AAE6-5FA1-6E44150D5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617EC-B93B-4483-B583-59DAD14EA07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93543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4D98B-A07B-D287-D8CF-5560C9132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9364B7-86CD-94E2-7693-58A5CA8DDD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A3B40E-8251-DA06-8A9C-E9E4C1347E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32D4AD-4FDC-4EE3-8F76-4FF667C9CD2F}" type="datetimeFigureOut">
              <a:rPr lang="en-GB" smtClean="0"/>
              <a:t>26/10/2023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E2FB90-1083-4976-A749-6243BB11E5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1D0222-7EF8-14FC-11F6-5485060E9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617EC-B93B-4483-B583-59DAD14EA07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67157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3E3DBC-FA55-6669-6F8B-FC0BEEAB3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3FBA90-112C-19B3-ADE8-3A55F01C21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AB4DE9-08AF-5305-F5A1-7659A3B360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378034-20C0-6883-85DB-FF6A67CB00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32D4AD-4FDC-4EE3-8F76-4FF667C9CD2F}" type="datetimeFigureOut">
              <a:rPr lang="en-GB" smtClean="0"/>
              <a:t>26/10/2023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C50745-E730-1DB2-E2BA-8B143E70DF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D440F4-8B06-F57C-AF6B-859942545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617EC-B93B-4483-B583-59DAD14EA07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26384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AE26F8-E820-7B1D-4D7F-61A6C58EF8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8E5261-F3E4-F171-0553-87C218D7CB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4B698C-8EB3-ACE0-8B2A-9D5F1D4028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FC765ED-40ED-323F-8E91-91B027D93A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D630B2F-A900-82A5-CB5C-10FE6E1624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5E7101E-1B5C-C978-27CE-41A1F1ABFC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32D4AD-4FDC-4EE3-8F76-4FF667C9CD2F}" type="datetimeFigureOut">
              <a:rPr lang="en-GB" smtClean="0"/>
              <a:t>26/10/2023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F703AC9-01BD-82A4-125D-EE554CE0E4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C43F765-9362-57C8-2612-C76CD210D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617EC-B93B-4483-B583-59DAD14EA07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067925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BBA70-BC94-2816-BE6D-8C85F6789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275FC5-886E-187B-34E9-9BB84F5BBE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32D4AD-4FDC-4EE3-8F76-4FF667C9CD2F}" type="datetimeFigureOut">
              <a:rPr lang="en-GB" smtClean="0"/>
              <a:t>26/10/2023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3F2E01-F2D8-3AAC-461B-7376040805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568963-D675-D155-628A-11ACE16965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617EC-B93B-4483-B583-59DAD14EA07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17701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557CCB5-50B5-3485-5AB3-F68E21E3AA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32D4AD-4FDC-4EE3-8F76-4FF667C9CD2F}" type="datetimeFigureOut">
              <a:rPr lang="en-GB" smtClean="0"/>
              <a:t>26/10/2023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3C6CC9-0BFE-749A-32A6-9E17FCFAAF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81D510-D4B0-3773-5AE5-CE035CE1B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617EC-B93B-4483-B583-59DAD14EA07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9665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677C84-2C12-0BC7-E111-D606E4D389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40E8D7-4C5D-E4FC-68B5-B15406AF98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591F96-31C0-F058-587E-BE2E450810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5FBC2A-1436-3911-587A-6499CA78F7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32D4AD-4FDC-4EE3-8F76-4FF667C9CD2F}" type="datetimeFigureOut">
              <a:rPr lang="en-GB" smtClean="0"/>
              <a:t>26/10/2023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F35448-4F3F-BBDE-F145-2299404BE0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8E2AD7-94A6-A4E9-365D-5F99EAE6F7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617EC-B93B-4483-B583-59DAD14EA07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71402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B46D8E-15E3-7FB5-351C-8DF5C6775F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0E193B3-12B2-3E5B-3728-58310772D7C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FA9D31-5E8A-28A9-D285-E2E8A3B8D9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55903A-6C7A-E069-50A1-7BBFD0F768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32D4AD-4FDC-4EE3-8F76-4FF667C9CD2F}" type="datetimeFigureOut">
              <a:rPr lang="en-GB" smtClean="0"/>
              <a:t>26/10/2023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FAF293-EC52-B9EA-2E99-6B7889A545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9B381A-54C3-5FE5-CADF-EAF43F9C9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617EC-B93B-4483-B583-59DAD14EA07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19748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EF9FCEB-D1F8-1F42-40A6-FDB4C103CF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09FC61-EF55-BA04-015E-A2BA461910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9734D5-0EDA-0D58-8440-0BB864DC568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32D4AD-4FDC-4EE3-8F76-4FF667C9CD2F}" type="datetimeFigureOut">
              <a:rPr lang="en-GB" smtClean="0"/>
              <a:t>26/10/2023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8BC5A8-B50D-93E2-2A1C-331C476602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4E1F0D-98EC-645C-8C5B-6D46692D73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6617EC-B93B-4483-B583-59DAD14EA07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6790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B2C0163-739D-3C08-D384-21DCBF52F5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7011" y="1309312"/>
            <a:ext cx="8900064" cy="4890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6173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8" name="Isosceles Triangle 2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Isosceles Triangle 2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F67EEA5C-FDF0-E045-4436-FB1CF8E3F3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070463"/>
              </p:ext>
            </p:extLst>
          </p:nvPr>
        </p:nvGraphicFramePr>
        <p:xfrm>
          <a:off x="643467" y="1035481"/>
          <a:ext cx="10905069" cy="47870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9096">
                  <a:extLst>
                    <a:ext uri="{9D8B030D-6E8A-4147-A177-3AD203B41FA5}">
                      <a16:colId xmlns:a16="http://schemas.microsoft.com/office/drawing/2014/main" val="1797348066"/>
                    </a:ext>
                  </a:extLst>
                </a:gridCol>
                <a:gridCol w="1303086">
                  <a:extLst>
                    <a:ext uri="{9D8B030D-6E8A-4147-A177-3AD203B41FA5}">
                      <a16:colId xmlns:a16="http://schemas.microsoft.com/office/drawing/2014/main" val="2866565087"/>
                    </a:ext>
                  </a:extLst>
                </a:gridCol>
                <a:gridCol w="2138860">
                  <a:extLst>
                    <a:ext uri="{9D8B030D-6E8A-4147-A177-3AD203B41FA5}">
                      <a16:colId xmlns:a16="http://schemas.microsoft.com/office/drawing/2014/main" val="2579305971"/>
                    </a:ext>
                  </a:extLst>
                </a:gridCol>
                <a:gridCol w="2075633">
                  <a:extLst>
                    <a:ext uri="{9D8B030D-6E8A-4147-A177-3AD203B41FA5}">
                      <a16:colId xmlns:a16="http://schemas.microsoft.com/office/drawing/2014/main" val="3287817913"/>
                    </a:ext>
                  </a:extLst>
                </a:gridCol>
                <a:gridCol w="2075633">
                  <a:extLst>
                    <a:ext uri="{9D8B030D-6E8A-4147-A177-3AD203B41FA5}">
                      <a16:colId xmlns:a16="http://schemas.microsoft.com/office/drawing/2014/main" val="1211821380"/>
                    </a:ext>
                  </a:extLst>
                </a:gridCol>
                <a:gridCol w="2282761">
                  <a:extLst>
                    <a:ext uri="{9D8B030D-6E8A-4147-A177-3AD203B41FA5}">
                      <a16:colId xmlns:a16="http://schemas.microsoft.com/office/drawing/2014/main" val="436568279"/>
                    </a:ext>
                  </a:extLst>
                </a:gridCol>
              </a:tblGrid>
              <a:tr h="872987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500" u="none" strike="noStrike">
                          <a:effectLst/>
                        </a:rPr>
                        <a:t>Case</a:t>
                      </a:r>
                      <a:endParaRPr lang="en-GB" sz="25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1803" marR="21803" marT="21803" marB="0" anchor="ctr"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GB" sz="2500" u="none" strike="noStrike">
                          <a:effectLst/>
                        </a:rPr>
                        <a:t>Input parameter range (MPa)</a:t>
                      </a:r>
                      <a:endParaRPr lang="en-GB" sz="25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1803" marR="21803" marT="21803" marB="0" anchor="ctr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500" u="none" strike="noStrike">
                          <a:effectLst/>
                        </a:rPr>
                        <a:t>Ground truth (MPa)</a:t>
                      </a:r>
                      <a:endParaRPr lang="en-GB" sz="25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1803" marR="21803" marT="218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500" u="none" strike="noStrike">
                          <a:effectLst/>
                        </a:rPr>
                        <a:t>Sampler method</a:t>
                      </a:r>
                      <a:endParaRPr lang="en-GB" sz="25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1803" marR="21803" marT="218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500" u="none" strike="noStrike">
                          <a:effectLst/>
                        </a:rPr>
                        <a:t>FE Simulation runs</a:t>
                      </a:r>
                      <a:endParaRPr lang="en-GB" sz="25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1803" marR="21803" marT="21803" marB="0" anchor="ctr"/>
                </a:tc>
                <a:extLst>
                  <a:ext uri="{0D108BD9-81ED-4DB2-BD59-A6C34878D82A}">
                    <a16:rowId xmlns:a16="http://schemas.microsoft.com/office/drawing/2014/main" val="2127220437"/>
                  </a:ext>
                </a:extLst>
              </a:tr>
              <a:tr h="489257">
                <a:tc>
                  <a:txBody>
                    <a:bodyPr/>
                    <a:lstStyle/>
                    <a:p>
                      <a:pPr algn="ctr" fontAlgn="ctr"/>
                      <a:endParaRPr lang="en-GB" sz="25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1803" marR="21803" marT="218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500" u="none" strike="noStrike">
                          <a:effectLst/>
                        </a:rPr>
                        <a:t>G1</a:t>
                      </a:r>
                      <a:endParaRPr lang="en-GB" sz="25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1803" marR="21803" marT="218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500" u="none" strike="noStrike">
                          <a:effectLst/>
                        </a:rPr>
                        <a:t>100-202</a:t>
                      </a:r>
                      <a:endParaRPr lang="en-GB" sz="25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1803" marR="21803" marT="218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500" u="none" strike="noStrike">
                          <a:effectLst/>
                        </a:rPr>
                        <a:t>14.7</a:t>
                      </a:r>
                      <a:endParaRPr lang="en-GB" sz="25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1803" marR="21803" marT="218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500" u="none" strike="noStrike">
                          <a:effectLst/>
                        </a:rPr>
                        <a:t>MCMC/SMC</a:t>
                      </a:r>
                      <a:endParaRPr lang="en-GB" sz="25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1803" marR="21803" marT="21803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GB" sz="2500" u="none" strike="noStrike">
                          <a:effectLst/>
                        </a:rPr>
                        <a:t>30</a:t>
                      </a:r>
                      <a:endParaRPr lang="en-GB" sz="25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1803" marR="21803" marT="21803" marB="0" anchor="ctr"/>
                </a:tc>
                <a:extLst>
                  <a:ext uri="{0D108BD9-81ED-4DB2-BD59-A6C34878D82A}">
                    <a16:rowId xmlns:a16="http://schemas.microsoft.com/office/drawing/2014/main" val="257481679"/>
                  </a:ext>
                </a:extLst>
              </a:tr>
              <a:tr h="489257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500" u="none" strike="noStrike">
                          <a:effectLst/>
                        </a:rPr>
                        <a:t>A</a:t>
                      </a:r>
                      <a:endParaRPr lang="en-GB" sz="25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1803" marR="21803" marT="218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500" u="none" strike="noStrike">
                          <a:effectLst/>
                        </a:rPr>
                        <a:t>G2</a:t>
                      </a:r>
                      <a:endParaRPr lang="en-GB" sz="25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1803" marR="21803" marT="218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500" u="none" strike="noStrike">
                          <a:effectLst/>
                        </a:rPr>
                        <a:t>53-227.4</a:t>
                      </a:r>
                      <a:endParaRPr lang="en-GB" sz="25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1803" marR="21803" marT="218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500" u="none" strike="noStrike">
                          <a:effectLst/>
                        </a:rPr>
                        <a:t>92.2</a:t>
                      </a:r>
                      <a:endParaRPr lang="en-GB" sz="25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1803" marR="21803" marT="218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500" u="none" strike="noStrike">
                          <a:effectLst/>
                        </a:rPr>
                        <a:t>MCMC/SMC</a:t>
                      </a:r>
                      <a:endParaRPr lang="en-GB" sz="25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1803" marR="21803" marT="21803" marB="0" anchor="ctr"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5969251"/>
                  </a:ext>
                </a:extLst>
              </a:tr>
              <a:tr h="489257"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GB" sz="2500" u="none" strike="noStrike">
                          <a:effectLst/>
                        </a:rPr>
                        <a:t>B</a:t>
                      </a:r>
                      <a:endParaRPr lang="en-GB" sz="25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1803" marR="21803" marT="218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500" u="none" strike="noStrike">
                          <a:effectLst/>
                        </a:rPr>
                        <a:t>G1</a:t>
                      </a:r>
                      <a:endParaRPr lang="en-GB" sz="25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1803" marR="21803" marT="218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500" u="none" strike="noStrike">
                          <a:effectLst/>
                        </a:rPr>
                        <a:t>100-202</a:t>
                      </a:r>
                      <a:endParaRPr lang="en-GB" sz="25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1803" marR="21803" marT="218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500" u="none" strike="noStrike">
                          <a:effectLst/>
                        </a:rPr>
                        <a:t>14.213</a:t>
                      </a:r>
                      <a:endParaRPr lang="en-GB" sz="25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1803" marR="21803" marT="218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500" u="none" strike="noStrike">
                          <a:effectLst/>
                        </a:rPr>
                        <a:t>MCMC/SMC</a:t>
                      </a:r>
                      <a:endParaRPr lang="en-GB" sz="25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1803" marR="21803" marT="21803" marB="0" anchor="ctr"/>
                </a:tc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GB" sz="2500" u="none" strike="noStrike">
                          <a:effectLst/>
                        </a:rPr>
                        <a:t>120</a:t>
                      </a:r>
                      <a:endParaRPr lang="en-GB" sz="25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1803" marR="21803" marT="21803" marB="0" anchor="ctr"/>
                </a:tc>
                <a:extLst>
                  <a:ext uri="{0D108BD9-81ED-4DB2-BD59-A6C34878D82A}">
                    <a16:rowId xmlns:a16="http://schemas.microsoft.com/office/drawing/2014/main" val="3678536808"/>
                  </a:ext>
                </a:extLst>
              </a:tr>
              <a:tr h="489257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500" u="none" strike="noStrike">
                          <a:effectLst/>
                        </a:rPr>
                        <a:t>G2</a:t>
                      </a:r>
                      <a:endParaRPr lang="en-GB" sz="25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1803" marR="21803" marT="218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500" u="none" strike="noStrike">
                          <a:effectLst/>
                        </a:rPr>
                        <a:t>53-227.4</a:t>
                      </a:r>
                      <a:endParaRPr lang="en-GB" sz="25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1803" marR="21803" marT="218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500" u="none" strike="noStrike">
                          <a:effectLst/>
                        </a:rPr>
                        <a:t>62.915</a:t>
                      </a:r>
                      <a:endParaRPr lang="en-GB" sz="25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1803" marR="21803" marT="218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500" u="none" strike="noStrike">
                          <a:effectLst/>
                        </a:rPr>
                        <a:t>MCMC/SMC</a:t>
                      </a:r>
                      <a:endParaRPr lang="en-GB" sz="25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1803" marR="21803" marT="21803" marB="0" anchor="ctr"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9533419"/>
                  </a:ext>
                </a:extLst>
              </a:tr>
              <a:tr h="489257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500" u="none" strike="noStrike">
                          <a:effectLst/>
                        </a:rPr>
                        <a:t>G3</a:t>
                      </a:r>
                      <a:endParaRPr lang="en-GB" sz="25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1803" marR="21803" marT="218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500" u="none" strike="noStrike">
                          <a:effectLst/>
                        </a:rPr>
                        <a:t>38.9-150</a:t>
                      </a:r>
                      <a:endParaRPr lang="en-GB" sz="25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1803" marR="21803" marT="218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500" u="none" strike="noStrike">
                          <a:effectLst/>
                        </a:rPr>
                        <a:t>64.906</a:t>
                      </a:r>
                      <a:endParaRPr lang="en-GB" sz="25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1803" marR="21803" marT="218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500" u="none" strike="noStrike">
                          <a:effectLst/>
                        </a:rPr>
                        <a:t>MCMC/SMC</a:t>
                      </a:r>
                      <a:endParaRPr lang="en-GB" sz="25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1803" marR="21803" marT="21803" marB="0" anchor="ctr"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6771768"/>
                  </a:ext>
                </a:extLst>
              </a:tr>
              <a:tr h="489257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500" u="none" strike="noStrike">
                          <a:effectLst/>
                        </a:rPr>
                        <a:t>G4</a:t>
                      </a:r>
                      <a:endParaRPr lang="en-GB" sz="25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1803" marR="21803" marT="218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500" u="none" strike="noStrike">
                          <a:effectLst/>
                        </a:rPr>
                        <a:t>53.5-150</a:t>
                      </a:r>
                      <a:endParaRPr lang="en-GB" sz="25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1803" marR="21803" marT="218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500" u="none" strike="noStrike">
                          <a:effectLst/>
                        </a:rPr>
                        <a:t>85.774</a:t>
                      </a:r>
                      <a:endParaRPr lang="en-GB" sz="25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1803" marR="21803" marT="218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500" u="none" strike="noStrike">
                          <a:effectLst/>
                        </a:rPr>
                        <a:t>MCMC/SMC</a:t>
                      </a:r>
                      <a:endParaRPr lang="en-GB" sz="25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1803" marR="21803" marT="21803" marB="0" anchor="ctr"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0351467"/>
                  </a:ext>
                </a:extLst>
              </a:tr>
              <a:tr h="489257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500" u="none" strike="noStrike">
                          <a:effectLst/>
                        </a:rPr>
                        <a:t>G5</a:t>
                      </a:r>
                      <a:endParaRPr lang="en-GB" sz="25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1803" marR="21803" marT="218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500" u="none" strike="noStrike">
                          <a:effectLst/>
                        </a:rPr>
                        <a:t>55-183</a:t>
                      </a:r>
                      <a:endParaRPr lang="en-GB" sz="25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1803" marR="21803" marT="218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500" u="none" strike="noStrike">
                          <a:effectLst/>
                        </a:rPr>
                        <a:t>97.856</a:t>
                      </a:r>
                      <a:endParaRPr lang="en-GB" sz="25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1803" marR="21803" marT="218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500" u="none" strike="noStrike">
                          <a:effectLst/>
                        </a:rPr>
                        <a:t>MCMC/SMC</a:t>
                      </a:r>
                      <a:endParaRPr lang="en-GB" sz="25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1803" marR="21803" marT="21803" marB="0" anchor="ctr"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6053601"/>
                  </a:ext>
                </a:extLst>
              </a:tr>
              <a:tr h="489257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500" u="none" strike="noStrike">
                          <a:effectLst/>
                        </a:rPr>
                        <a:t>G6</a:t>
                      </a:r>
                      <a:endParaRPr lang="en-GB" sz="25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1803" marR="21803" marT="218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500" u="none" strike="noStrike">
                          <a:effectLst/>
                        </a:rPr>
                        <a:t>55-183</a:t>
                      </a:r>
                      <a:endParaRPr lang="en-GB" sz="25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1803" marR="21803" marT="218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500" u="none" strike="noStrike">
                          <a:effectLst/>
                        </a:rPr>
                        <a:t>138.519</a:t>
                      </a:r>
                      <a:endParaRPr lang="en-GB" sz="25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1803" marR="21803" marT="218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500" u="none" strike="noStrike">
                          <a:effectLst/>
                        </a:rPr>
                        <a:t>MCMC/SMC</a:t>
                      </a:r>
                      <a:endParaRPr lang="en-GB" sz="25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1803" marR="21803" marT="21803" marB="0" anchor="ctr"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78993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467338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roup 55">
            <a:extLst>
              <a:ext uri="{FF2B5EF4-FFF2-40B4-BE49-F238E27FC236}">
                <a16:creationId xmlns:a16="http://schemas.microsoft.com/office/drawing/2014/main" id="{71F30FA0-5A6E-2DD4-0F47-155749E760A0}"/>
              </a:ext>
            </a:extLst>
          </p:cNvPr>
          <p:cNvGrpSpPr/>
          <p:nvPr/>
        </p:nvGrpSpPr>
        <p:grpSpPr>
          <a:xfrm>
            <a:off x="447892" y="572394"/>
            <a:ext cx="10443453" cy="4759556"/>
            <a:chOff x="412382" y="288308"/>
            <a:chExt cx="10443453" cy="4759556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87EA4F57-3643-4FDB-B7B2-D8312B9062AD}"/>
                </a:ext>
              </a:extLst>
            </p:cNvPr>
            <p:cNvSpPr/>
            <p:nvPr/>
          </p:nvSpPr>
          <p:spPr>
            <a:xfrm>
              <a:off x="8535321" y="3180703"/>
              <a:ext cx="1393791" cy="131368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4000" b="1" i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Z</a:t>
              </a:r>
              <a:r>
                <a:rPr lang="en-GB" sz="4000" b="1" baseline="-25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t+1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C1799663-AB08-C6EA-C7DC-180F1CBD2E40}"/>
                </a:ext>
              </a:extLst>
            </p:cNvPr>
            <p:cNvSpPr/>
            <p:nvPr/>
          </p:nvSpPr>
          <p:spPr>
            <a:xfrm>
              <a:off x="5173185" y="3180703"/>
              <a:ext cx="1393791" cy="131368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4000" b="1" i="1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Z</a:t>
              </a:r>
              <a:r>
                <a:rPr lang="en-GB" sz="4000" b="1" baseline="-25000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</a:t>
              </a:r>
              <a:endParaRPr lang="en-GB" sz="4000" b="1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C57E5C3D-8B7C-32CF-F9C6-18FFA66C04A4}"/>
                </a:ext>
              </a:extLst>
            </p:cNvPr>
            <p:cNvSpPr/>
            <p:nvPr/>
          </p:nvSpPr>
          <p:spPr>
            <a:xfrm>
              <a:off x="1811048" y="3180703"/>
              <a:ext cx="1393791" cy="131368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4000" b="1" i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Z</a:t>
              </a:r>
              <a:r>
                <a:rPr lang="en-GB" sz="4000" b="1" baseline="-25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t-1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C2DAABF5-18D0-5FF7-8CEA-BF8B4E299A8B}"/>
                </a:ext>
              </a:extLst>
            </p:cNvPr>
            <p:cNvCxnSpPr>
              <a:cxnSpLocks/>
              <a:stCxn id="8" idx="6"/>
              <a:endCxn id="7" idx="2"/>
            </p:cNvCxnSpPr>
            <p:nvPr/>
          </p:nvCxnSpPr>
          <p:spPr>
            <a:xfrm>
              <a:off x="3204839" y="3837547"/>
              <a:ext cx="1968346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A5C0357-AC15-D271-F1C6-60E7F1F3DF76}"/>
                </a:ext>
              </a:extLst>
            </p:cNvPr>
            <p:cNvSpPr txBox="1"/>
            <p:nvPr/>
          </p:nvSpPr>
          <p:spPr>
            <a:xfrm>
              <a:off x="1307935" y="4678532"/>
              <a:ext cx="24000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Posterior after stage t-1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592226C-529D-4BF7-5726-063DB1C96DB3}"/>
                </a:ext>
              </a:extLst>
            </p:cNvPr>
            <p:cNvSpPr txBox="1"/>
            <p:nvPr/>
          </p:nvSpPr>
          <p:spPr>
            <a:xfrm>
              <a:off x="4690739" y="4678532"/>
              <a:ext cx="2230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Posterior after stage t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270E2AC-7805-5D30-748F-BA616BAF5341}"/>
                </a:ext>
              </a:extLst>
            </p:cNvPr>
            <p:cNvSpPr txBox="1"/>
            <p:nvPr/>
          </p:nvSpPr>
          <p:spPr>
            <a:xfrm>
              <a:off x="8032208" y="4678532"/>
              <a:ext cx="24000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Posterior after stage t+1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AC19AB55-AEBB-B031-0CC5-E5577D71E24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73184" y="785260"/>
              <a:ext cx="1393200" cy="1313688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4000" b="1" i="1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  <a:r>
                <a:rPr lang="en-GB" sz="4000" b="1" baseline="-25000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</a:t>
              </a:r>
              <a:endParaRPr lang="en-GB" sz="4000" b="1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11FD555-804C-19D8-A5F3-243406583C13}"/>
                </a:ext>
              </a:extLst>
            </p:cNvPr>
            <p:cNvSpPr txBox="1"/>
            <p:nvPr/>
          </p:nvSpPr>
          <p:spPr>
            <a:xfrm>
              <a:off x="4626619" y="333695"/>
              <a:ext cx="22942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Observation for stage t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B7224848-2666-5F23-70DB-FB9BFAF1FBDE}"/>
                </a:ext>
              </a:extLst>
            </p:cNvPr>
            <p:cNvCxnSpPr>
              <a:cxnSpLocks/>
              <a:stCxn id="16" idx="4"/>
              <a:endCxn id="7" idx="0"/>
            </p:cNvCxnSpPr>
            <p:nvPr/>
          </p:nvCxnSpPr>
          <p:spPr>
            <a:xfrm>
              <a:off x="5869784" y="2098948"/>
              <a:ext cx="297" cy="108175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6A505BA1-62C3-92F5-286A-B49249B5C0E0}"/>
                </a:ext>
              </a:extLst>
            </p:cNvPr>
            <p:cNvSpPr/>
            <p:nvPr/>
          </p:nvSpPr>
          <p:spPr>
            <a:xfrm>
              <a:off x="8535321" y="785260"/>
              <a:ext cx="1393791" cy="1313688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4000" b="1" i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  <a:r>
                <a:rPr lang="en-GB" sz="4000" b="1" baseline="-25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t+1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81314A2-9D88-B0F4-BF4F-7E4DB96A36EA}"/>
                </a:ext>
              </a:extLst>
            </p:cNvPr>
            <p:cNvSpPr txBox="1"/>
            <p:nvPr/>
          </p:nvSpPr>
          <p:spPr>
            <a:xfrm>
              <a:off x="3781046" y="2298283"/>
              <a:ext cx="20890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Inference for stage t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E497B3D-BD1C-83EB-1024-7DF85891C244}"/>
                </a:ext>
              </a:extLst>
            </p:cNvPr>
            <p:cNvSpPr txBox="1"/>
            <p:nvPr/>
          </p:nvSpPr>
          <p:spPr>
            <a:xfrm>
              <a:off x="7005134" y="2298283"/>
              <a:ext cx="22829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Inference 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for</a:t>
              </a:r>
              <a:r>
                <a:rPr lang="en-GB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stage t+1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CBCC26A3-4248-D9B1-95C6-6283EF6A26B2}"/>
                </a:ext>
              </a:extLst>
            </p:cNvPr>
            <p:cNvCxnSpPr>
              <a:cxnSpLocks/>
              <a:stCxn id="7" idx="6"/>
              <a:endCxn id="6" idx="2"/>
            </p:cNvCxnSpPr>
            <p:nvPr/>
          </p:nvCxnSpPr>
          <p:spPr>
            <a:xfrm>
              <a:off x="6566976" y="3837547"/>
              <a:ext cx="1968345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81DFC7D-9CED-C916-B5D5-A81BB4D8C01E}"/>
                </a:ext>
              </a:extLst>
            </p:cNvPr>
            <p:cNvSpPr txBox="1"/>
            <p:nvPr/>
          </p:nvSpPr>
          <p:spPr>
            <a:xfrm>
              <a:off x="3327468" y="3375621"/>
              <a:ext cx="16273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Prior for stage t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3B382D5-9968-87E8-4252-87C9191CFAAD}"/>
                </a:ext>
              </a:extLst>
            </p:cNvPr>
            <p:cNvSpPr txBox="1"/>
            <p:nvPr/>
          </p:nvSpPr>
          <p:spPr>
            <a:xfrm>
              <a:off x="6599363" y="3385982"/>
              <a:ext cx="18726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Prior for stage t+1</a:t>
              </a: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C33B1B37-A496-BA1E-BAC0-0679802D0698}"/>
                </a:ext>
              </a:extLst>
            </p:cNvPr>
            <p:cNvCxnSpPr>
              <a:cxnSpLocks/>
              <a:stCxn id="24" idx="4"/>
              <a:endCxn id="6" idx="0"/>
            </p:cNvCxnSpPr>
            <p:nvPr/>
          </p:nvCxnSpPr>
          <p:spPr>
            <a:xfrm>
              <a:off x="9232217" y="2098948"/>
              <a:ext cx="0" cy="108175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A89FBB38-CF87-D2E3-D84C-08F6C520047A}"/>
                </a:ext>
              </a:extLst>
            </p:cNvPr>
            <p:cNvSpPr txBox="1"/>
            <p:nvPr/>
          </p:nvSpPr>
          <p:spPr>
            <a:xfrm>
              <a:off x="8193120" y="333695"/>
              <a:ext cx="25394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Observation for stage t+1</a:t>
              </a:r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A87799A8-58C1-0D92-FC70-20D1F97BEFD1}"/>
                </a:ext>
              </a:extLst>
            </p:cNvPr>
            <p:cNvCxnSpPr>
              <a:cxnSpLocks/>
            </p:cNvCxnSpPr>
            <p:nvPr/>
          </p:nvCxnSpPr>
          <p:spPr>
            <a:xfrm>
              <a:off x="1307935" y="3837547"/>
              <a:ext cx="503113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DACCA1C9-BF4C-F102-8EB3-C702FDB29416}"/>
                </a:ext>
              </a:extLst>
            </p:cNvPr>
            <p:cNvCxnSpPr>
              <a:cxnSpLocks/>
            </p:cNvCxnSpPr>
            <p:nvPr/>
          </p:nvCxnSpPr>
          <p:spPr>
            <a:xfrm>
              <a:off x="9929112" y="3837547"/>
              <a:ext cx="503113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FD0E4894-CD16-FCFF-2712-25DEDD7B73E7}"/>
                </a:ext>
              </a:extLst>
            </p:cNvPr>
            <p:cNvSpPr txBox="1"/>
            <p:nvPr/>
          </p:nvSpPr>
          <p:spPr>
            <a:xfrm>
              <a:off x="820996" y="3468215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…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0F9F2F98-268C-1AA1-FF31-0E5DEF13F16A}"/>
                </a:ext>
              </a:extLst>
            </p:cNvPr>
            <p:cNvSpPr txBox="1"/>
            <p:nvPr/>
          </p:nvSpPr>
          <p:spPr>
            <a:xfrm>
              <a:off x="10440337" y="3468215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…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79ABED29-05BC-34E1-64A0-52CF3D15C49E}"/>
                </a:ext>
              </a:extLst>
            </p:cNvPr>
            <p:cNvSpPr txBox="1"/>
            <p:nvPr/>
          </p:nvSpPr>
          <p:spPr>
            <a:xfrm>
              <a:off x="412382" y="288308"/>
              <a:ext cx="36599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i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Z</a:t>
              </a:r>
              <a:r>
                <a:rPr lang="en-GB" b="1" baseline="-25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t</a:t>
              </a:r>
              <a:r>
                <a:rPr lang="en-GB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: Soil parameters inferred at stage t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B91B10D6-EF2F-09FF-E3CD-A008B604DD78}"/>
                </a:ext>
              </a:extLst>
            </p:cNvPr>
            <p:cNvSpPr txBox="1"/>
            <p:nvPr/>
          </p:nvSpPr>
          <p:spPr>
            <a:xfrm>
              <a:off x="412382" y="890977"/>
              <a:ext cx="26661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i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  <a:r>
                <a:rPr lang="en-GB" b="1" baseline="-25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t</a:t>
              </a:r>
              <a:r>
                <a:rPr lang="en-GB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: Observations at stage t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449606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669B85D4-F57D-A6B4-0BA6-0D245867BFB6}"/>
              </a:ext>
            </a:extLst>
          </p:cNvPr>
          <p:cNvGrpSpPr/>
          <p:nvPr/>
        </p:nvGrpSpPr>
        <p:grpSpPr>
          <a:xfrm>
            <a:off x="3653054" y="2396719"/>
            <a:ext cx="4675444" cy="464880"/>
            <a:chOff x="3890554" y="1342964"/>
            <a:chExt cx="4675444" cy="464880"/>
          </a:xfrm>
        </p:grpSpPr>
        <p:sp>
          <p:nvSpPr>
            <p:cNvPr id="20" name="Arrow: Right 19">
              <a:extLst>
                <a:ext uri="{FF2B5EF4-FFF2-40B4-BE49-F238E27FC236}">
                  <a16:creationId xmlns:a16="http://schemas.microsoft.com/office/drawing/2014/main" id="{3AFAB36D-C829-3062-5BA4-50BB2035292B}"/>
                </a:ext>
              </a:extLst>
            </p:cNvPr>
            <p:cNvSpPr/>
            <p:nvPr/>
          </p:nvSpPr>
          <p:spPr>
            <a:xfrm>
              <a:off x="3890554" y="1762125"/>
              <a:ext cx="485775" cy="45719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Arrow: Right 22">
              <a:extLst>
                <a:ext uri="{FF2B5EF4-FFF2-40B4-BE49-F238E27FC236}">
                  <a16:creationId xmlns:a16="http://schemas.microsoft.com/office/drawing/2014/main" id="{88225D81-4230-002D-AED4-BB674B68D12F}"/>
                </a:ext>
              </a:extLst>
            </p:cNvPr>
            <p:cNvSpPr/>
            <p:nvPr/>
          </p:nvSpPr>
          <p:spPr>
            <a:xfrm>
              <a:off x="8062926" y="1720215"/>
              <a:ext cx="485775" cy="45719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537A7CF-CE8B-DC4C-2BBF-D3339597FB15}"/>
                </a:ext>
              </a:extLst>
            </p:cNvPr>
            <p:cNvSpPr txBox="1"/>
            <p:nvPr/>
          </p:nvSpPr>
          <p:spPr>
            <a:xfrm>
              <a:off x="8124852" y="1342964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…</a:t>
              </a: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573EE5B3-88B9-FD51-27BB-DD64BE02705F}"/>
              </a:ext>
            </a:extLst>
          </p:cNvPr>
          <p:cNvSpPr txBox="1"/>
          <p:nvPr/>
        </p:nvSpPr>
        <p:spPr>
          <a:xfrm>
            <a:off x="1003177" y="541538"/>
            <a:ext cx="885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30 runs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B363067C-C94C-6048-297D-5FD166AF05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4545" y="1067420"/>
            <a:ext cx="3600000" cy="292898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5B15969-D12C-04DB-EAB8-3302F43DB2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0755" y="1044840"/>
            <a:ext cx="3600000" cy="289934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A2E080A4-D6F7-0D5D-893F-BAD6206FA1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5095" y="1040292"/>
            <a:ext cx="3600000" cy="296435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7CA2AEF1-D944-C6B6-9009-A0E01B5FE0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04545" y="4336416"/>
            <a:ext cx="3600000" cy="2879608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DAE8A21B-CE7A-C1EC-A6E3-59CB8A827B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63552" y="4350775"/>
            <a:ext cx="3600000" cy="2850889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8B991573-57F0-70BD-32BA-7B6AD77CFB2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92388" y="4360848"/>
            <a:ext cx="3600000" cy="2913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2720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3F7C2D8-3128-30F0-B560-C6CA2329B62E}"/>
              </a:ext>
            </a:extLst>
          </p:cNvPr>
          <p:cNvSpPr txBox="1"/>
          <p:nvPr/>
        </p:nvSpPr>
        <p:spPr>
          <a:xfrm>
            <a:off x="665825" y="1784412"/>
            <a:ext cx="885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30 runs</a:t>
            </a:r>
          </a:p>
        </p:txBody>
      </p:sp>
    </p:spTree>
    <p:extLst>
      <p:ext uri="{BB962C8B-B14F-4D97-AF65-F5344CB8AC3E}">
        <p14:creationId xmlns:p14="http://schemas.microsoft.com/office/powerpoint/2010/main" val="13997552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4AB306C-A304-64EE-C909-70698B5BB2ED}"/>
              </a:ext>
            </a:extLst>
          </p:cNvPr>
          <p:cNvSpPr txBox="1"/>
          <p:nvPr/>
        </p:nvSpPr>
        <p:spPr>
          <a:xfrm>
            <a:off x="638175" y="1114425"/>
            <a:ext cx="19606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2 variables-30runs </a:t>
            </a:r>
          </a:p>
          <a:p>
            <a:r>
              <a:rPr lang="en-GB" dirty="0"/>
              <a:t>G1 and G2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4CA4F1-8BCA-2848-E3FF-31E6E9DB1DA5}"/>
              </a:ext>
            </a:extLst>
          </p:cNvPr>
          <p:cNvSpPr txBox="1"/>
          <p:nvPr/>
        </p:nvSpPr>
        <p:spPr>
          <a:xfrm>
            <a:off x="776094" y="1868295"/>
            <a:ext cx="214465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14717.98</a:t>
            </a:r>
          </a:p>
          <a:p>
            <a:r>
              <a:rPr lang="en-GB" dirty="0"/>
              <a:t> 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92257.51</a:t>
            </a:r>
            <a:r>
              <a:rPr lang="en-GB" dirty="0"/>
              <a:t> </a:t>
            </a:r>
          </a:p>
        </p:txBody>
      </p:sp>
      <p:sp>
        <p:nvSpPr>
          <p:cNvPr id="8" name="TextBox 27">
            <a:extLst>
              <a:ext uri="{FF2B5EF4-FFF2-40B4-BE49-F238E27FC236}">
                <a16:creationId xmlns:a16="http://schemas.microsoft.com/office/drawing/2014/main" id="{573EE5B3-88B9-FD51-27BB-DD64BE02705F}"/>
              </a:ext>
            </a:extLst>
          </p:cNvPr>
          <p:cNvSpPr txBox="1"/>
          <p:nvPr/>
        </p:nvSpPr>
        <p:spPr>
          <a:xfrm>
            <a:off x="1184058" y="2907929"/>
            <a:ext cx="885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30 runs</a:t>
            </a:r>
          </a:p>
        </p:txBody>
      </p:sp>
      <p:sp>
        <p:nvSpPr>
          <p:cNvPr id="10" name="TextBox 27">
            <a:extLst>
              <a:ext uri="{FF2B5EF4-FFF2-40B4-BE49-F238E27FC236}">
                <a16:creationId xmlns:a16="http://schemas.microsoft.com/office/drawing/2014/main" id="{C9C8B6F8-1BFF-C77A-4873-B1ECEDFD4131}"/>
              </a:ext>
            </a:extLst>
          </p:cNvPr>
          <p:cNvSpPr txBox="1"/>
          <p:nvPr/>
        </p:nvSpPr>
        <p:spPr>
          <a:xfrm>
            <a:off x="8651658" y="1391424"/>
            <a:ext cx="885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30 runs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AC44365-7DAA-BB83-DCCB-705EDFA055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6000" y="-339540"/>
            <a:ext cx="3600000" cy="290792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F017A2E-59E6-3DC5-2572-EFF3382FA6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6000" y="3092595"/>
            <a:ext cx="3600000" cy="29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411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4361EFC-6055-3896-CB05-50F5B83A0800}"/>
              </a:ext>
            </a:extLst>
          </p:cNvPr>
          <p:cNvSpPr txBox="1"/>
          <p:nvPr/>
        </p:nvSpPr>
        <p:spPr>
          <a:xfrm>
            <a:off x="-1892023" y="1940039"/>
            <a:ext cx="20776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6 variables-120runs </a:t>
            </a:r>
          </a:p>
          <a:p>
            <a:r>
              <a:rPr lang="en-GB" dirty="0"/>
              <a:t>(only show G2-G5)</a:t>
            </a:r>
          </a:p>
        </p:txBody>
      </p:sp>
      <p:sp>
        <p:nvSpPr>
          <p:cNvPr id="3" name="文本框 4">
            <a:extLst>
              <a:ext uri="{FF2B5EF4-FFF2-40B4-BE49-F238E27FC236}">
                <a16:creationId xmlns:a16="http://schemas.microsoft.com/office/drawing/2014/main" id="{627BECB6-F280-50F9-23EF-5148956F425A}"/>
              </a:ext>
            </a:extLst>
          </p:cNvPr>
          <p:cNvSpPr txBox="1"/>
          <p:nvPr/>
        </p:nvSpPr>
        <p:spPr>
          <a:xfrm>
            <a:off x="-1599908" y="2586370"/>
            <a:ext cx="1344393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0" i="0" u="none" strike="noStrike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14213.92</a:t>
            </a:r>
          </a:p>
          <a:p>
            <a:r>
              <a:rPr lang="zh-CN" altLang="en-US" dirty="0"/>
              <a:t> </a:t>
            </a:r>
            <a:r>
              <a:rPr lang="en-US" altLang="zh-CN" sz="1800" b="0" i="0" u="none" strike="noStrike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62915.81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en-US" altLang="zh-CN" sz="1800" b="0" i="0" u="none" strike="noStrike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64906.05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en-US" altLang="zh-CN" sz="1800" b="0" i="0" u="none" strike="noStrike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85774.29</a:t>
            </a:r>
          </a:p>
          <a:p>
            <a:r>
              <a:rPr lang="zh-CN" altLang="en-US" dirty="0"/>
              <a:t> </a:t>
            </a:r>
            <a:r>
              <a:rPr lang="en-US" altLang="zh-CN" sz="1800" b="0" i="0" u="none" strike="noStrike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97856.69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en-US" altLang="zh-CN" sz="1800" b="0" i="0" u="none" strike="noStrike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138519.4</a:t>
            </a:r>
            <a:r>
              <a:rPr lang="zh-CN" altLang="en-US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6541B1-63F1-3348-C117-4E114773A7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597" y="114301"/>
            <a:ext cx="3600000" cy="290792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EDCCFC3-22DD-DAEE-2FD9-E40BD63751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8317" y="114300"/>
            <a:ext cx="3600000" cy="290792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25A283A-51D9-5EA9-2A39-E0C1AD1B11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4839" y="0"/>
            <a:ext cx="3600000" cy="290792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700A929-EBE6-7CC3-08EF-EB1AFE7B9E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5597" y="3047443"/>
            <a:ext cx="3600000" cy="290792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DC925D7-6B2B-8C69-C54D-D6EDB1C545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74839" y="2907929"/>
            <a:ext cx="3600000" cy="298761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B9DC5D9-B77D-38E3-EEC4-F1BBCF092C3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05193" y="3047443"/>
            <a:ext cx="3600000" cy="2907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4476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1216</TotalTime>
  <Words>170</Words>
  <Application>Microsoft Office PowerPoint</Application>
  <PresentationFormat>Widescreen</PresentationFormat>
  <Paragraphs>76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等线</vt:lpstr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Yang, Ningxin</dc:creator>
  <cp:lastModifiedBy>Yang, Ningxin</cp:lastModifiedBy>
  <cp:revision>1</cp:revision>
  <dcterms:created xsi:type="dcterms:W3CDTF">2023-10-18T09:32:46Z</dcterms:created>
  <dcterms:modified xsi:type="dcterms:W3CDTF">2023-10-26T12:40:08Z</dcterms:modified>
</cp:coreProperties>
</file>